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Layouts/slideLayout6.xml" ContentType="application/vnd.openxmlformats-officedocument.presentationml.slideLayout+xml"/>
  <Override PartName="/ppt/notesSlides/notesSlide38.xml" ContentType="application/vnd.openxmlformats-officedocument.presentationml.notesSlide+xml"/>
  <Override PartName="/ppt/notesSlides/notesSlide49.xml" ContentType="application/vnd.openxmlformats-officedocument.presentationml.notesSlide+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Override PartName="/ppt/notesSlides/notesSlide45.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notesSlides/notesSlide23.xml" ContentType="application/vnd.openxmlformats-officedocument.presentationml.notesSlide+xml"/>
  <Override PartName="/ppt/notesSlides/notesSlide41.xml" ContentType="application/vnd.openxmlformats-officedocument.presentationml.notesSlide+xml"/>
  <Override PartName="/ppt/notesSlides/notesSlide12.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notesSlides/notesSlide39.xml" ContentType="application/vnd.openxmlformats-officedocument.presentationml.notesSlide+xml"/>
  <Override PartName="/ppt/notesSlides/notesSlide48.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37.xml" ContentType="application/vnd.openxmlformats-officedocument.presentationml.notesSlide+xml"/>
  <Override PartName="/ppt/notesSlides/notesSlide46.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ppt/notesSlides/notesSlide44.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42.xml" ContentType="application/vnd.openxmlformats-officedocument.presentationml.notesSlide+xml"/>
  <Override PartName="/ppt/notesSlides/notesSlide51.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4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slides/slide49.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notesSlides/notesSlide47.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notesSlides/notesSlide25.xml" ContentType="application/vnd.openxmlformats-officedocument.presentationml.notesSlide+xml"/>
  <Override PartName="/ppt/notesSlides/notesSlide43.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notesSlides/notesSlide21.xml" ContentType="application/vnd.openxmlformats-officedocument.presentationml.notesSlide+xml"/>
  <Override PartName="/ppt/notesSlides/notesSlide50.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56"/>
  </p:notesMasterIdLst>
  <p:handoutMasterIdLst>
    <p:handoutMasterId r:id="rId57"/>
  </p:handoutMasterIdLst>
  <p:sldIdLst>
    <p:sldId id="330" r:id="rId2"/>
    <p:sldId id="275" r:id="rId3"/>
    <p:sldId id="287" r:id="rId4"/>
    <p:sldId id="277" r:id="rId5"/>
    <p:sldId id="332" r:id="rId6"/>
    <p:sldId id="288" r:id="rId7"/>
    <p:sldId id="336" r:id="rId8"/>
    <p:sldId id="278" r:id="rId9"/>
    <p:sldId id="289" r:id="rId10"/>
    <p:sldId id="337" r:id="rId11"/>
    <p:sldId id="338" r:id="rId12"/>
    <p:sldId id="279" r:id="rId13"/>
    <p:sldId id="290" r:id="rId14"/>
    <p:sldId id="292" r:id="rId15"/>
    <p:sldId id="294" r:id="rId16"/>
    <p:sldId id="293" r:id="rId17"/>
    <p:sldId id="335" r:id="rId18"/>
    <p:sldId id="295" r:id="rId19"/>
    <p:sldId id="296" r:id="rId20"/>
    <p:sldId id="280" r:id="rId21"/>
    <p:sldId id="343" r:id="rId22"/>
    <p:sldId id="339" r:id="rId23"/>
    <p:sldId id="344" r:id="rId24"/>
    <p:sldId id="299" r:id="rId25"/>
    <p:sldId id="345" r:id="rId26"/>
    <p:sldId id="300" r:id="rId27"/>
    <p:sldId id="298" r:id="rId28"/>
    <p:sldId id="302" r:id="rId29"/>
    <p:sldId id="329" r:id="rId30"/>
    <p:sldId id="282" r:id="rId31"/>
    <p:sldId id="333" r:id="rId32"/>
    <p:sldId id="303" r:id="rId33"/>
    <p:sldId id="304" r:id="rId34"/>
    <p:sldId id="307" r:id="rId35"/>
    <p:sldId id="306" r:id="rId36"/>
    <p:sldId id="305" r:id="rId37"/>
    <p:sldId id="334" r:id="rId38"/>
    <p:sldId id="310" r:id="rId39"/>
    <p:sldId id="311" r:id="rId40"/>
    <p:sldId id="313" r:id="rId41"/>
    <p:sldId id="314" r:id="rId42"/>
    <p:sldId id="315" r:id="rId43"/>
    <p:sldId id="316" r:id="rId44"/>
    <p:sldId id="317" r:id="rId45"/>
    <p:sldId id="341" r:id="rId46"/>
    <p:sldId id="346" r:id="rId47"/>
    <p:sldId id="340" r:id="rId48"/>
    <p:sldId id="326" r:id="rId49"/>
    <p:sldId id="328" r:id="rId50"/>
    <p:sldId id="342" r:id="rId51"/>
    <p:sldId id="301" r:id="rId52"/>
    <p:sldId id="285" r:id="rId53"/>
    <p:sldId id="286" r:id="rId54"/>
    <p:sldId id="331" r:id="rId55"/>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charset="0"/>
        <a:ea typeface="ＭＳ Ｐゴシック" charset="-128"/>
        <a:cs typeface="+mn-cs"/>
      </a:defRPr>
    </a:lvl1pPr>
    <a:lvl2pPr marL="457200" algn="l" rtl="0" eaLnBrk="0" fontAlgn="base" hangingPunct="0">
      <a:spcBef>
        <a:spcPct val="0"/>
      </a:spcBef>
      <a:spcAft>
        <a:spcPct val="0"/>
      </a:spcAft>
      <a:defRPr kern="1200">
        <a:solidFill>
          <a:schemeClr val="tx1"/>
        </a:solidFill>
        <a:latin typeface="Verdana" charset="0"/>
        <a:ea typeface="ＭＳ Ｐゴシック" charset="-128"/>
        <a:cs typeface="+mn-cs"/>
      </a:defRPr>
    </a:lvl2pPr>
    <a:lvl3pPr marL="914400" algn="l" rtl="0" eaLnBrk="0" fontAlgn="base" hangingPunct="0">
      <a:spcBef>
        <a:spcPct val="0"/>
      </a:spcBef>
      <a:spcAft>
        <a:spcPct val="0"/>
      </a:spcAft>
      <a:defRPr kern="1200">
        <a:solidFill>
          <a:schemeClr val="tx1"/>
        </a:solidFill>
        <a:latin typeface="Verdana" charset="0"/>
        <a:ea typeface="ＭＳ Ｐゴシック" charset="-128"/>
        <a:cs typeface="+mn-cs"/>
      </a:defRPr>
    </a:lvl3pPr>
    <a:lvl4pPr marL="1371600" algn="l" rtl="0" eaLnBrk="0" fontAlgn="base" hangingPunct="0">
      <a:spcBef>
        <a:spcPct val="0"/>
      </a:spcBef>
      <a:spcAft>
        <a:spcPct val="0"/>
      </a:spcAft>
      <a:defRPr kern="1200">
        <a:solidFill>
          <a:schemeClr val="tx1"/>
        </a:solidFill>
        <a:latin typeface="Verdana" charset="0"/>
        <a:ea typeface="ＭＳ Ｐゴシック" charset="-128"/>
        <a:cs typeface="+mn-cs"/>
      </a:defRPr>
    </a:lvl4pPr>
    <a:lvl5pPr marL="1828800" algn="l" rtl="0" eaLnBrk="0" fontAlgn="base" hangingPunct="0">
      <a:spcBef>
        <a:spcPct val="0"/>
      </a:spcBef>
      <a:spcAft>
        <a:spcPct val="0"/>
      </a:spcAft>
      <a:defRPr kern="1200">
        <a:solidFill>
          <a:schemeClr val="tx1"/>
        </a:solidFill>
        <a:latin typeface="Verdana" charset="0"/>
        <a:ea typeface="ＭＳ Ｐゴシック" charset="-128"/>
        <a:cs typeface="+mn-cs"/>
      </a:defRPr>
    </a:lvl5pPr>
    <a:lvl6pPr marL="2286000" algn="l" defTabSz="914400" rtl="0" eaLnBrk="1" latinLnBrk="0" hangingPunct="1">
      <a:defRPr kern="1200">
        <a:solidFill>
          <a:schemeClr val="tx1"/>
        </a:solidFill>
        <a:latin typeface="Verdana" charset="0"/>
        <a:ea typeface="ＭＳ Ｐゴシック" charset="-128"/>
        <a:cs typeface="+mn-cs"/>
      </a:defRPr>
    </a:lvl6pPr>
    <a:lvl7pPr marL="2743200" algn="l" defTabSz="914400" rtl="0" eaLnBrk="1" latinLnBrk="0" hangingPunct="1">
      <a:defRPr kern="1200">
        <a:solidFill>
          <a:schemeClr val="tx1"/>
        </a:solidFill>
        <a:latin typeface="Verdana" charset="0"/>
        <a:ea typeface="ＭＳ Ｐゴシック" charset="-128"/>
        <a:cs typeface="+mn-cs"/>
      </a:defRPr>
    </a:lvl7pPr>
    <a:lvl8pPr marL="3200400" algn="l" defTabSz="914400" rtl="0" eaLnBrk="1" latinLnBrk="0" hangingPunct="1">
      <a:defRPr kern="1200">
        <a:solidFill>
          <a:schemeClr val="tx1"/>
        </a:solidFill>
        <a:latin typeface="Verdana" charset="0"/>
        <a:ea typeface="ＭＳ Ｐゴシック" charset="-128"/>
        <a:cs typeface="+mn-cs"/>
      </a:defRPr>
    </a:lvl8pPr>
    <a:lvl9pPr marL="3657600" algn="l" defTabSz="914400" rtl="0" eaLnBrk="1" latinLnBrk="0" hangingPunct="1">
      <a:defRPr kern="1200">
        <a:solidFill>
          <a:schemeClr val="tx1"/>
        </a:solidFill>
        <a:latin typeface="Verdana" charset="0"/>
        <a:ea typeface="ＭＳ Ｐゴシック" charset="-128"/>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CCECFF"/>
    <a:srgbClr val="66CCFF"/>
    <a:srgbClr val="CCFFFF"/>
    <a:srgbClr val="F8F8F8"/>
    <a:srgbClr val="EAEAEA"/>
    <a:srgbClr val="CC6600"/>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9" d="100"/>
          <a:sy n="49" d="100"/>
        </p:scale>
        <p:origin x="-540" y="-90"/>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3024"/>
    </p:cViewPr>
  </p:sorterViewPr>
  <p:notesViewPr>
    <p:cSldViewPr snapToGrid="0">
      <p:cViewPr varScale="1">
        <p:scale>
          <a:sx n="66" d="100"/>
          <a:sy n="66" d="100"/>
        </p:scale>
        <p:origin x="0" y="0"/>
      </p:cViewPr>
      <p:guideLst/>
    </p:cSldViewPr>
  </p:notes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handoutMaster" Target="handoutMasters/handoutMaster1.xml"/><Relationship Id="rId61"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cs typeface="ＭＳ Ｐゴシック" charset="-128"/>
              </a:defRPr>
            </a:lvl1pPr>
          </a:lstStyle>
          <a:p>
            <a:pPr>
              <a:defRPr/>
            </a:pPr>
            <a:endParaRPr lang="en-US"/>
          </a:p>
        </p:txBody>
      </p:sp>
      <p:sp>
        <p:nvSpPr>
          <p:cNvPr id="46083" name="Rectangle 3"/>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cs typeface="ＭＳ Ｐゴシック" charset="-128"/>
              </a:defRPr>
            </a:lvl1pPr>
          </a:lstStyle>
          <a:p>
            <a:pPr>
              <a:defRPr/>
            </a:pPr>
            <a:endParaRPr lang="en-US"/>
          </a:p>
        </p:txBody>
      </p:sp>
      <p:sp>
        <p:nvSpPr>
          <p:cNvPr id="46084" name="Rectangle 4"/>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cs typeface="ＭＳ Ｐゴシック" charset="-128"/>
              </a:defRPr>
            </a:lvl1pPr>
          </a:lstStyle>
          <a:p>
            <a:pPr>
              <a:defRPr/>
            </a:pPr>
            <a:endParaRPr lang="en-US"/>
          </a:p>
        </p:txBody>
      </p:sp>
      <p:sp>
        <p:nvSpPr>
          <p:cNvPr id="46085" name="Rectangle 5"/>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smtClean="0">
                <a:latin typeface="Helvetica" charset="0"/>
              </a:defRPr>
            </a:lvl1pPr>
          </a:lstStyle>
          <a:p>
            <a:pPr>
              <a:defRPr/>
            </a:pPr>
            <a:fld id="{04589E57-4362-44C2-ADBC-92EACFA6F1BC}" type="slidenum">
              <a:rPr lang="en-US"/>
              <a:pPr>
                <a:defRPr/>
              </a:pPr>
              <a:t>‹#›</a:t>
            </a:fld>
            <a:endParaRPr lang="en-US"/>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jpeg>
</file>

<file path=ppt/media/image14.png>
</file>

<file path=ppt/media/image15.jpeg>
</file>

<file path=ppt/media/image16.png>
</file>

<file path=ppt/media/image17.png>
</file>

<file path=ppt/media/image18.png>
</file>

<file path=ppt/media/image19.png>
</file>

<file path=ppt/media/image2.jpeg>
</file>

<file path=ppt/media/image20.jpeg>
</file>

<file path=ppt/media/image21.jpeg>
</file>

<file path=ppt/media/image22.png>
</file>

<file path=ppt/media/image23.png>
</file>

<file path=ppt/media/image24.png>
</file>

<file path=ppt/media/image3.jpeg>
</file>

<file path=ppt/media/image4.jpe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cs typeface="ＭＳ Ｐゴシック" charset="-128"/>
              </a:defRPr>
            </a:lvl1pPr>
          </a:lstStyle>
          <a:p>
            <a:pPr>
              <a:defRPr/>
            </a:pPr>
            <a:endParaRPr lang="en-US"/>
          </a:p>
        </p:txBody>
      </p:sp>
      <p:sp>
        <p:nvSpPr>
          <p:cNvPr id="6147" name="Rectangle 3"/>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cs typeface="ＭＳ Ｐゴシック" charset="-128"/>
              </a:defRPr>
            </a:lvl1pPr>
          </a:lstStyle>
          <a:p>
            <a:pPr>
              <a:defRPr/>
            </a:pPr>
            <a:endParaRPr lang="en-US"/>
          </a:p>
        </p:txBody>
      </p:sp>
      <p:sp>
        <p:nvSpPr>
          <p:cNvPr id="58372" name="Rectangle 4"/>
          <p:cNvSpPr>
            <a:spLocks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p:spPr>
      </p:sp>
      <p:sp>
        <p:nvSpPr>
          <p:cNvPr id="6149" name="Rectangle 5"/>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cs typeface="ＭＳ Ｐゴシック" charset="-128"/>
              </a:defRPr>
            </a:lvl1pPr>
          </a:lstStyle>
          <a:p>
            <a:pPr>
              <a:defRPr/>
            </a:pPr>
            <a:endParaRPr lang="en-US"/>
          </a:p>
        </p:txBody>
      </p:sp>
      <p:sp>
        <p:nvSpPr>
          <p:cNvPr id="6151" name="Rectangle 7"/>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smtClean="0">
                <a:latin typeface="Times New Roman" charset="0"/>
              </a:defRPr>
            </a:lvl1pPr>
          </a:lstStyle>
          <a:p>
            <a:pPr>
              <a:defRPr/>
            </a:pPr>
            <a:fld id="{95BF56B9-82C0-432A-A2EF-89A198922F7E}"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fld id="{0E83603D-FB74-472A-B044-2B52ED10999D}" type="slidenum">
              <a:rPr lang="en-US"/>
              <a:pPr/>
              <a:t>1</a:t>
            </a:fld>
            <a:endParaRPr lang="en-US"/>
          </a:p>
        </p:txBody>
      </p:sp>
      <p:sp>
        <p:nvSpPr>
          <p:cNvPr id="59395" name="Rectangle 2"/>
          <p:cNvSpPr>
            <a:spLocks noChangeArrowheads="1" noTextEdit="1"/>
          </p:cNvSpPr>
          <p:nvPr>
            <p:ph type="sldImg"/>
          </p:nvPr>
        </p:nvSpPr>
        <p:spPr>
          <a:ln/>
        </p:spPr>
      </p:sp>
      <p:sp>
        <p:nvSpPr>
          <p:cNvPr id="59396"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ChangeArrowheads="1" noTextEdit="1"/>
          </p:cNvSpPr>
          <p:nvPr>
            <p:ph type="sldImg"/>
          </p:nvPr>
        </p:nvSpPr>
        <p:spPr>
          <a:ln/>
        </p:spPr>
      </p:sp>
      <p:sp>
        <p:nvSpPr>
          <p:cNvPr id="68611"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ChangeArrowheads="1" noTextEdit="1"/>
          </p:cNvSpPr>
          <p:nvPr>
            <p:ph type="sldImg"/>
          </p:nvPr>
        </p:nvSpPr>
        <p:spPr>
          <a:ln/>
        </p:spPr>
      </p:sp>
      <p:sp>
        <p:nvSpPr>
          <p:cNvPr id="69635"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p:cNvSpPr>
            <a:spLocks noGrp="1" noChangeArrowheads="1"/>
          </p:cNvSpPr>
          <p:nvPr>
            <p:ph type="sldNum" sz="quarter" idx="5"/>
          </p:nvPr>
        </p:nvSpPr>
        <p:spPr>
          <a:noFill/>
        </p:spPr>
        <p:txBody>
          <a:bodyPr/>
          <a:lstStyle/>
          <a:p>
            <a:fld id="{F711BE85-CCC4-4AAD-AA19-C0CDB4C74E5C}" type="slidenum">
              <a:rPr lang="en-US"/>
              <a:pPr/>
              <a:t>12</a:t>
            </a:fld>
            <a:endParaRPr lang="en-US"/>
          </a:p>
        </p:txBody>
      </p:sp>
      <p:sp>
        <p:nvSpPr>
          <p:cNvPr id="70659" name="Rectangle 2"/>
          <p:cNvSpPr>
            <a:spLocks noChangeArrowheads="1" noTextEdit="1"/>
          </p:cNvSpPr>
          <p:nvPr>
            <p:ph type="sldImg"/>
          </p:nvPr>
        </p:nvSpPr>
        <p:spPr>
          <a:ln/>
        </p:spPr>
      </p:sp>
      <p:sp>
        <p:nvSpPr>
          <p:cNvPr id="70660"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p:spPr>
        <p:txBody>
          <a:bodyPr/>
          <a:lstStyle/>
          <a:p>
            <a:fld id="{E11DD738-19F6-40F0-87E0-6723C5F817E1}" type="slidenum">
              <a:rPr lang="en-US"/>
              <a:pPr/>
              <a:t>13</a:t>
            </a:fld>
            <a:endParaRPr lang="en-US"/>
          </a:p>
        </p:txBody>
      </p:sp>
      <p:sp>
        <p:nvSpPr>
          <p:cNvPr id="71683" name="Rectangle 2"/>
          <p:cNvSpPr>
            <a:spLocks noChangeArrowheads="1" noTextEdit="1"/>
          </p:cNvSpPr>
          <p:nvPr>
            <p:ph type="sldImg"/>
          </p:nvPr>
        </p:nvSpPr>
        <p:spPr>
          <a:ln/>
        </p:spPr>
      </p:sp>
      <p:sp>
        <p:nvSpPr>
          <p:cNvPr id="71684"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sldNum" sz="quarter" idx="5"/>
          </p:nvPr>
        </p:nvSpPr>
        <p:spPr>
          <a:noFill/>
        </p:spPr>
        <p:txBody>
          <a:bodyPr/>
          <a:lstStyle/>
          <a:p>
            <a:fld id="{9831558E-33F3-41F0-A8EC-0126128B9D6B}" type="slidenum">
              <a:rPr lang="en-US"/>
              <a:pPr/>
              <a:t>14</a:t>
            </a:fld>
            <a:endParaRPr lang="en-US"/>
          </a:p>
        </p:txBody>
      </p:sp>
      <p:sp>
        <p:nvSpPr>
          <p:cNvPr id="72707" name="Rectangle 2"/>
          <p:cNvSpPr>
            <a:spLocks noChangeArrowheads="1" noTextEdit="1"/>
          </p:cNvSpPr>
          <p:nvPr>
            <p:ph type="sldImg"/>
          </p:nvPr>
        </p:nvSpPr>
        <p:spPr>
          <a:ln/>
        </p:spPr>
      </p:sp>
      <p:sp>
        <p:nvSpPr>
          <p:cNvPr id="72708"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p:spPr>
        <p:txBody>
          <a:bodyPr/>
          <a:lstStyle/>
          <a:p>
            <a:fld id="{A51005D3-9803-460B-98EC-5531CA42BD22}" type="slidenum">
              <a:rPr lang="en-US"/>
              <a:pPr/>
              <a:t>15</a:t>
            </a:fld>
            <a:endParaRPr lang="en-US"/>
          </a:p>
        </p:txBody>
      </p:sp>
      <p:sp>
        <p:nvSpPr>
          <p:cNvPr id="73731" name="Rectangle 2"/>
          <p:cNvSpPr>
            <a:spLocks noChangeArrowheads="1" noTextEdit="1"/>
          </p:cNvSpPr>
          <p:nvPr>
            <p:ph type="sldImg"/>
          </p:nvPr>
        </p:nvSpPr>
        <p:spPr>
          <a:ln/>
        </p:spPr>
      </p:sp>
      <p:sp>
        <p:nvSpPr>
          <p:cNvPr id="73732"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a:spLocks noGrp="1" noChangeArrowheads="1"/>
          </p:cNvSpPr>
          <p:nvPr>
            <p:ph type="sldNum" sz="quarter" idx="5"/>
          </p:nvPr>
        </p:nvSpPr>
        <p:spPr>
          <a:noFill/>
        </p:spPr>
        <p:txBody>
          <a:bodyPr/>
          <a:lstStyle/>
          <a:p>
            <a:fld id="{D226B062-D3C7-4812-8C72-6F11554944F8}" type="slidenum">
              <a:rPr lang="en-US"/>
              <a:pPr/>
              <a:t>16</a:t>
            </a:fld>
            <a:endParaRPr lang="en-US"/>
          </a:p>
        </p:txBody>
      </p:sp>
      <p:sp>
        <p:nvSpPr>
          <p:cNvPr id="74755" name="Rectangle 2"/>
          <p:cNvSpPr>
            <a:spLocks noChangeArrowheads="1" noTextEdit="1"/>
          </p:cNvSpPr>
          <p:nvPr>
            <p:ph type="sldImg"/>
          </p:nvPr>
        </p:nvSpPr>
        <p:spPr>
          <a:ln/>
        </p:spPr>
      </p:sp>
      <p:sp>
        <p:nvSpPr>
          <p:cNvPr id="74756"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noFill/>
        </p:spPr>
        <p:txBody>
          <a:bodyPr/>
          <a:lstStyle/>
          <a:p>
            <a:fld id="{0CC49961-EDB7-49D8-935F-85FDBC173F96}" type="slidenum">
              <a:rPr lang="en-US"/>
              <a:pPr/>
              <a:t>17</a:t>
            </a:fld>
            <a:endParaRPr lang="en-US"/>
          </a:p>
        </p:txBody>
      </p:sp>
      <p:sp>
        <p:nvSpPr>
          <p:cNvPr id="75779" name="Rectangle 2"/>
          <p:cNvSpPr>
            <a:spLocks noChangeArrowheads="1" noTextEdit="1"/>
          </p:cNvSpPr>
          <p:nvPr>
            <p:ph type="sldImg"/>
          </p:nvPr>
        </p:nvSpPr>
        <p:spPr>
          <a:ln/>
        </p:spPr>
      </p:sp>
      <p:sp>
        <p:nvSpPr>
          <p:cNvPr id="75780"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a:noFill/>
        </p:spPr>
        <p:txBody>
          <a:bodyPr/>
          <a:lstStyle/>
          <a:p>
            <a:fld id="{755973AF-3619-4010-AAC9-15C2D76359C9}" type="slidenum">
              <a:rPr lang="en-US"/>
              <a:pPr/>
              <a:t>18</a:t>
            </a:fld>
            <a:endParaRPr lang="en-US"/>
          </a:p>
        </p:txBody>
      </p:sp>
      <p:sp>
        <p:nvSpPr>
          <p:cNvPr id="76803" name="Rectangle 2"/>
          <p:cNvSpPr>
            <a:spLocks noChangeArrowheads="1" noTextEdit="1"/>
          </p:cNvSpPr>
          <p:nvPr>
            <p:ph type="sldImg"/>
          </p:nvPr>
        </p:nvSpPr>
        <p:spPr>
          <a:ln/>
        </p:spPr>
      </p:sp>
      <p:sp>
        <p:nvSpPr>
          <p:cNvPr id="76804"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noFill/>
        </p:spPr>
        <p:txBody>
          <a:bodyPr/>
          <a:lstStyle/>
          <a:p>
            <a:fld id="{0714BC15-5697-408F-A673-BE7C98C10AFB}" type="slidenum">
              <a:rPr lang="en-US"/>
              <a:pPr/>
              <a:t>19</a:t>
            </a:fld>
            <a:endParaRPr lang="en-US"/>
          </a:p>
        </p:txBody>
      </p:sp>
      <p:sp>
        <p:nvSpPr>
          <p:cNvPr id="77827" name="Rectangle 2"/>
          <p:cNvSpPr>
            <a:spLocks noChangeArrowheads="1" noTextEdit="1"/>
          </p:cNvSpPr>
          <p:nvPr>
            <p:ph type="sldImg"/>
          </p:nvPr>
        </p:nvSpPr>
        <p:spPr>
          <a:ln/>
        </p:spPr>
      </p:sp>
      <p:sp>
        <p:nvSpPr>
          <p:cNvPr id="77828"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p>
            <a:fld id="{A9EDF894-A9EB-4002-96FF-F62D262F69C4}" type="slidenum">
              <a:rPr lang="en-US"/>
              <a:pPr/>
              <a:t>2</a:t>
            </a:fld>
            <a:endParaRPr lang="en-US"/>
          </a:p>
        </p:txBody>
      </p:sp>
      <p:sp>
        <p:nvSpPr>
          <p:cNvPr id="60419" name="Rectangle 2"/>
          <p:cNvSpPr>
            <a:spLocks noChangeArrowheads="1" noTextEdit="1"/>
          </p:cNvSpPr>
          <p:nvPr>
            <p:ph type="sldImg"/>
          </p:nvPr>
        </p:nvSpPr>
        <p:spPr>
          <a:ln/>
        </p:spPr>
      </p:sp>
      <p:sp>
        <p:nvSpPr>
          <p:cNvPr id="60420"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p:cNvSpPr>
            <a:spLocks noGrp="1" noChangeArrowheads="1"/>
          </p:cNvSpPr>
          <p:nvPr>
            <p:ph type="sldNum" sz="quarter" idx="5"/>
          </p:nvPr>
        </p:nvSpPr>
        <p:spPr>
          <a:noFill/>
        </p:spPr>
        <p:txBody>
          <a:bodyPr/>
          <a:lstStyle/>
          <a:p>
            <a:fld id="{70C5541C-F7FE-4A86-B881-9AE75DF8CA82}" type="slidenum">
              <a:rPr lang="en-US"/>
              <a:pPr/>
              <a:t>20</a:t>
            </a:fld>
            <a:endParaRPr lang="en-US"/>
          </a:p>
        </p:txBody>
      </p:sp>
      <p:sp>
        <p:nvSpPr>
          <p:cNvPr id="78851" name="Rectangle 2"/>
          <p:cNvSpPr>
            <a:spLocks noChangeArrowheads="1" noTextEdit="1"/>
          </p:cNvSpPr>
          <p:nvPr>
            <p:ph type="sldImg"/>
          </p:nvPr>
        </p:nvSpPr>
        <p:spPr>
          <a:ln/>
        </p:spPr>
      </p:sp>
      <p:sp>
        <p:nvSpPr>
          <p:cNvPr id="78852"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noFill/>
        </p:spPr>
        <p:txBody>
          <a:bodyPr/>
          <a:lstStyle/>
          <a:p>
            <a:fld id="{BAA33961-E8AA-4AEF-8681-A142EECB4D4F}" type="slidenum">
              <a:rPr lang="en-US"/>
              <a:pPr/>
              <a:t>21</a:t>
            </a:fld>
            <a:endParaRPr lang="en-US"/>
          </a:p>
        </p:txBody>
      </p:sp>
      <p:sp>
        <p:nvSpPr>
          <p:cNvPr id="79875" name="Rectangle 2"/>
          <p:cNvSpPr>
            <a:spLocks noChangeArrowheads="1" noTextEdit="1"/>
          </p:cNvSpPr>
          <p:nvPr>
            <p:ph type="sldImg"/>
          </p:nvPr>
        </p:nvSpPr>
        <p:spPr>
          <a:ln/>
        </p:spPr>
      </p:sp>
      <p:sp>
        <p:nvSpPr>
          <p:cNvPr id="79876"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p:cNvSpPr>
            <a:spLocks noChangeArrowheads="1" noTextEdit="1"/>
          </p:cNvSpPr>
          <p:nvPr>
            <p:ph type="sldImg"/>
          </p:nvPr>
        </p:nvSpPr>
        <p:spPr>
          <a:ln/>
        </p:spPr>
      </p:sp>
      <p:sp>
        <p:nvSpPr>
          <p:cNvPr id="80899"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p:cNvSpPr>
            <a:spLocks noGrp="1" noChangeArrowheads="1"/>
          </p:cNvSpPr>
          <p:nvPr>
            <p:ph type="sldNum" sz="quarter" idx="5"/>
          </p:nvPr>
        </p:nvSpPr>
        <p:spPr>
          <a:noFill/>
        </p:spPr>
        <p:txBody>
          <a:bodyPr/>
          <a:lstStyle/>
          <a:p>
            <a:fld id="{CDF0F81B-E713-4738-9003-EDA3EBD17013}" type="slidenum">
              <a:rPr lang="en-US"/>
              <a:pPr/>
              <a:t>24</a:t>
            </a:fld>
            <a:endParaRPr lang="en-US"/>
          </a:p>
        </p:txBody>
      </p:sp>
      <p:sp>
        <p:nvSpPr>
          <p:cNvPr id="81923" name="Rectangle 2"/>
          <p:cNvSpPr>
            <a:spLocks noChangeArrowheads="1" noTextEdit="1"/>
          </p:cNvSpPr>
          <p:nvPr>
            <p:ph type="sldImg"/>
          </p:nvPr>
        </p:nvSpPr>
        <p:spPr>
          <a:ln/>
        </p:spPr>
      </p:sp>
      <p:sp>
        <p:nvSpPr>
          <p:cNvPr id="81924"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a:spLocks noGrp="1" noChangeArrowheads="1"/>
          </p:cNvSpPr>
          <p:nvPr>
            <p:ph type="sldNum" sz="quarter" idx="5"/>
          </p:nvPr>
        </p:nvSpPr>
        <p:spPr>
          <a:noFill/>
        </p:spPr>
        <p:txBody>
          <a:bodyPr/>
          <a:lstStyle/>
          <a:p>
            <a:fld id="{ED2E3940-F53D-41A1-9C30-CE5CA0ED2CCD}" type="slidenum">
              <a:rPr lang="en-US"/>
              <a:pPr/>
              <a:t>26</a:t>
            </a:fld>
            <a:endParaRPr lang="en-US"/>
          </a:p>
        </p:txBody>
      </p:sp>
      <p:sp>
        <p:nvSpPr>
          <p:cNvPr id="82947" name="Rectangle 2"/>
          <p:cNvSpPr>
            <a:spLocks noChangeArrowheads="1" noTextEdit="1"/>
          </p:cNvSpPr>
          <p:nvPr>
            <p:ph type="sldImg"/>
          </p:nvPr>
        </p:nvSpPr>
        <p:spPr>
          <a:ln/>
        </p:spPr>
      </p:sp>
      <p:sp>
        <p:nvSpPr>
          <p:cNvPr id="82948"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noFill/>
        </p:spPr>
        <p:txBody>
          <a:bodyPr/>
          <a:lstStyle/>
          <a:p>
            <a:fld id="{D5765DFA-3C4D-4775-954E-F019D2D8E7D3}" type="slidenum">
              <a:rPr lang="en-US"/>
              <a:pPr/>
              <a:t>27</a:t>
            </a:fld>
            <a:endParaRPr lang="en-US"/>
          </a:p>
        </p:txBody>
      </p:sp>
      <p:sp>
        <p:nvSpPr>
          <p:cNvPr id="83971" name="Rectangle 2"/>
          <p:cNvSpPr>
            <a:spLocks noChangeArrowheads="1" noTextEdit="1"/>
          </p:cNvSpPr>
          <p:nvPr>
            <p:ph type="sldImg"/>
          </p:nvPr>
        </p:nvSpPr>
        <p:spPr>
          <a:ln/>
        </p:spPr>
      </p:sp>
      <p:sp>
        <p:nvSpPr>
          <p:cNvPr id="83972"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p:cNvSpPr>
            <a:spLocks noGrp="1" noChangeArrowheads="1"/>
          </p:cNvSpPr>
          <p:nvPr>
            <p:ph type="sldNum" sz="quarter" idx="5"/>
          </p:nvPr>
        </p:nvSpPr>
        <p:spPr>
          <a:noFill/>
        </p:spPr>
        <p:txBody>
          <a:bodyPr/>
          <a:lstStyle/>
          <a:p>
            <a:fld id="{FB30A259-A272-402A-A428-6A6C7ED62F09}" type="slidenum">
              <a:rPr lang="en-US"/>
              <a:pPr/>
              <a:t>28</a:t>
            </a:fld>
            <a:endParaRPr lang="en-US"/>
          </a:p>
        </p:txBody>
      </p:sp>
      <p:sp>
        <p:nvSpPr>
          <p:cNvPr id="84995" name="Rectangle 2"/>
          <p:cNvSpPr>
            <a:spLocks noChangeArrowheads="1" noTextEdit="1"/>
          </p:cNvSpPr>
          <p:nvPr>
            <p:ph type="sldImg"/>
          </p:nvPr>
        </p:nvSpPr>
        <p:spPr>
          <a:ln/>
        </p:spPr>
      </p:sp>
      <p:sp>
        <p:nvSpPr>
          <p:cNvPr id="84996"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noFill/>
        </p:spPr>
        <p:txBody>
          <a:bodyPr/>
          <a:lstStyle/>
          <a:p>
            <a:fld id="{D0992725-E4E4-47E4-AC08-D19BC08C24E7}" type="slidenum">
              <a:rPr lang="en-US"/>
              <a:pPr/>
              <a:t>29</a:t>
            </a:fld>
            <a:endParaRPr lang="en-US"/>
          </a:p>
        </p:txBody>
      </p:sp>
      <p:sp>
        <p:nvSpPr>
          <p:cNvPr id="86019" name="Rectangle 2"/>
          <p:cNvSpPr>
            <a:spLocks noChangeArrowheads="1" noTextEdit="1"/>
          </p:cNvSpPr>
          <p:nvPr>
            <p:ph type="sldImg"/>
          </p:nvPr>
        </p:nvSpPr>
        <p:spPr>
          <a:ln/>
        </p:spPr>
      </p:sp>
      <p:sp>
        <p:nvSpPr>
          <p:cNvPr id="86020"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p:cNvSpPr>
            <a:spLocks noGrp="1" noChangeArrowheads="1"/>
          </p:cNvSpPr>
          <p:nvPr>
            <p:ph type="sldNum" sz="quarter" idx="5"/>
          </p:nvPr>
        </p:nvSpPr>
        <p:spPr>
          <a:noFill/>
        </p:spPr>
        <p:txBody>
          <a:bodyPr/>
          <a:lstStyle/>
          <a:p>
            <a:fld id="{0E5B72D4-24C0-417E-8DF1-BDB783CF4582}" type="slidenum">
              <a:rPr lang="en-US"/>
              <a:pPr/>
              <a:t>30</a:t>
            </a:fld>
            <a:endParaRPr lang="en-US"/>
          </a:p>
        </p:txBody>
      </p:sp>
      <p:sp>
        <p:nvSpPr>
          <p:cNvPr id="87043" name="Rectangle 2"/>
          <p:cNvSpPr>
            <a:spLocks noChangeArrowheads="1" noTextEdit="1"/>
          </p:cNvSpPr>
          <p:nvPr>
            <p:ph type="sldImg"/>
          </p:nvPr>
        </p:nvSpPr>
        <p:spPr>
          <a:ln/>
        </p:spPr>
      </p:sp>
      <p:sp>
        <p:nvSpPr>
          <p:cNvPr id="87044"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p:cNvSpPr>
            <a:spLocks noGrp="1" noChangeArrowheads="1"/>
          </p:cNvSpPr>
          <p:nvPr>
            <p:ph type="sldNum" sz="quarter" idx="5"/>
          </p:nvPr>
        </p:nvSpPr>
        <p:spPr>
          <a:noFill/>
        </p:spPr>
        <p:txBody>
          <a:bodyPr/>
          <a:lstStyle/>
          <a:p>
            <a:fld id="{5A8C810A-A683-4BE7-8327-439E671CC5BE}" type="slidenum">
              <a:rPr lang="en-US"/>
              <a:pPr/>
              <a:t>31</a:t>
            </a:fld>
            <a:endParaRPr lang="en-US"/>
          </a:p>
        </p:txBody>
      </p:sp>
      <p:sp>
        <p:nvSpPr>
          <p:cNvPr id="88067" name="Rectangle 2"/>
          <p:cNvSpPr>
            <a:spLocks noChangeArrowheads="1" noTextEdit="1"/>
          </p:cNvSpPr>
          <p:nvPr>
            <p:ph type="sldImg"/>
          </p:nvPr>
        </p:nvSpPr>
        <p:spPr>
          <a:ln/>
        </p:spPr>
      </p:sp>
      <p:sp>
        <p:nvSpPr>
          <p:cNvPr id="88068"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p>
            <a:fld id="{DD288E61-8699-4B2A-B485-84E8B5FE2A8D}" type="slidenum">
              <a:rPr lang="en-US"/>
              <a:pPr/>
              <a:t>3</a:t>
            </a:fld>
            <a:endParaRPr lang="en-US"/>
          </a:p>
        </p:txBody>
      </p:sp>
      <p:sp>
        <p:nvSpPr>
          <p:cNvPr id="61443" name="Rectangle 2"/>
          <p:cNvSpPr>
            <a:spLocks noChangeArrowheads="1" noTextEdit="1"/>
          </p:cNvSpPr>
          <p:nvPr>
            <p:ph type="sldImg"/>
          </p:nvPr>
        </p:nvSpPr>
        <p:spPr>
          <a:ln/>
        </p:spPr>
      </p:sp>
      <p:sp>
        <p:nvSpPr>
          <p:cNvPr id="61444"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p:cNvSpPr>
            <a:spLocks noGrp="1" noChangeArrowheads="1"/>
          </p:cNvSpPr>
          <p:nvPr>
            <p:ph type="sldNum" sz="quarter" idx="5"/>
          </p:nvPr>
        </p:nvSpPr>
        <p:spPr>
          <a:noFill/>
        </p:spPr>
        <p:txBody>
          <a:bodyPr/>
          <a:lstStyle/>
          <a:p>
            <a:fld id="{5FC51737-FDF8-43B0-914E-7A9DD1E2A547}" type="slidenum">
              <a:rPr lang="en-US"/>
              <a:pPr/>
              <a:t>32</a:t>
            </a:fld>
            <a:endParaRPr lang="en-US"/>
          </a:p>
        </p:txBody>
      </p:sp>
      <p:sp>
        <p:nvSpPr>
          <p:cNvPr id="89091" name="Rectangle 2"/>
          <p:cNvSpPr>
            <a:spLocks noChangeArrowheads="1" noTextEdit="1"/>
          </p:cNvSpPr>
          <p:nvPr>
            <p:ph type="sldImg"/>
          </p:nvPr>
        </p:nvSpPr>
        <p:spPr>
          <a:ln/>
        </p:spPr>
      </p:sp>
      <p:sp>
        <p:nvSpPr>
          <p:cNvPr id="89092"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7"/>
          <p:cNvSpPr>
            <a:spLocks noGrp="1" noChangeArrowheads="1"/>
          </p:cNvSpPr>
          <p:nvPr>
            <p:ph type="sldNum" sz="quarter" idx="5"/>
          </p:nvPr>
        </p:nvSpPr>
        <p:spPr>
          <a:noFill/>
        </p:spPr>
        <p:txBody>
          <a:bodyPr/>
          <a:lstStyle/>
          <a:p>
            <a:fld id="{1F643167-ADB8-4E2B-A3EA-5DA0D0D8B7ED}" type="slidenum">
              <a:rPr lang="en-US"/>
              <a:pPr/>
              <a:t>33</a:t>
            </a:fld>
            <a:endParaRPr lang="en-US"/>
          </a:p>
        </p:txBody>
      </p:sp>
      <p:sp>
        <p:nvSpPr>
          <p:cNvPr id="90115" name="Rectangle 2"/>
          <p:cNvSpPr>
            <a:spLocks noChangeArrowheads="1" noTextEdit="1"/>
          </p:cNvSpPr>
          <p:nvPr>
            <p:ph type="sldImg"/>
          </p:nvPr>
        </p:nvSpPr>
        <p:spPr>
          <a:ln/>
        </p:spPr>
      </p:sp>
      <p:sp>
        <p:nvSpPr>
          <p:cNvPr id="90116"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p:cNvSpPr>
            <a:spLocks noGrp="1" noChangeArrowheads="1"/>
          </p:cNvSpPr>
          <p:nvPr>
            <p:ph type="sldNum" sz="quarter" idx="5"/>
          </p:nvPr>
        </p:nvSpPr>
        <p:spPr>
          <a:noFill/>
        </p:spPr>
        <p:txBody>
          <a:bodyPr/>
          <a:lstStyle/>
          <a:p>
            <a:fld id="{C0A3E19C-59AD-4F33-A813-C88B16CA6AA8}" type="slidenum">
              <a:rPr lang="en-US"/>
              <a:pPr/>
              <a:t>34</a:t>
            </a:fld>
            <a:endParaRPr lang="en-US"/>
          </a:p>
        </p:txBody>
      </p:sp>
      <p:sp>
        <p:nvSpPr>
          <p:cNvPr id="91139" name="Rectangle 2"/>
          <p:cNvSpPr>
            <a:spLocks noChangeArrowheads="1" noTextEdit="1"/>
          </p:cNvSpPr>
          <p:nvPr>
            <p:ph type="sldImg"/>
          </p:nvPr>
        </p:nvSpPr>
        <p:spPr>
          <a:ln/>
        </p:spPr>
      </p:sp>
      <p:sp>
        <p:nvSpPr>
          <p:cNvPr id="91140"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p:spPr>
        <p:txBody>
          <a:bodyPr/>
          <a:lstStyle/>
          <a:p>
            <a:fld id="{3B5BA504-D5F2-4938-A8FA-70C851176A20}" type="slidenum">
              <a:rPr lang="en-US"/>
              <a:pPr/>
              <a:t>35</a:t>
            </a:fld>
            <a:endParaRPr lang="en-US"/>
          </a:p>
        </p:txBody>
      </p:sp>
      <p:sp>
        <p:nvSpPr>
          <p:cNvPr id="92163" name="Rectangle 2"/>
          <p:cNvSpPr>
            <a:spLocks noChangeArrowheads="1" noTextEdit="1"/>
          </p:cNvSpPr>
          <p:nvPr>
            <p:ph type="sldImg"/>
          </p:nvPr>
        </p:nvSpPr>
        <p:spPr>
          <a:ln/>
        </p:spPr>
      </p:sp>
      <p:sp>
        <p:nvSpPr>
          <p:cNvPr id="92164"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p:spPr>
        <p:txBody>
          <a:bodyPr/>
          <a:lstStyle/>
          <a:p>
            <a:fld id="{FBEA444E-901E-426A-8B90-9BD85102755E}" type="slidenum">
              <a:rPr lang="en-US"/>
              <a:pPr/>
              <a:t>36</a:t>
            </a:fld>
            <a:endParaRPr lang="en-US"/>
          </a:p>
        </p:txBody>
      </p:sp>
      <p:sp>
        <p:nvSpPr>
          <p:cNvPr id="93187" name="Rectangle 2"/>
          <p:cNvSpPr>
            <a:spLocks noChangeArrowheads="1" noTextEdit="1"/>
          </p:cNvSpPr>
          <p:nvPr>
            <p:ph type="sldImg"/>
          </p:nvPr>
        </p:nvSpPr>
        <p:spPr>
          <a:ln/>
        </p:spPr>
      </p:sp>
      <p:sp>
        <p:nvSpPr>
          <p:cNvPr id="93188"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7"/>
          <p:cNvSpPr>
            <a:spLocks noGrp="1" noChangeArrowheads="1"/>
          </p:cNvSpPr>
          <p:nvPr>
            <p:ph type="sldNum" sz="quarter" idx="5"/>
          </p:nvPr>
        </p:nvSpPr>
        <p:spPr>
          <a:noFill/>
        </p:spPr>
        <p:txBody>
          <a:bodyPr/>
          <a:lstStyle/>
          <a:p>
            <a:fld id="{A739E4F4-95E0-409B-8E71-58ACC103A2A6}" type="slidenum">
              <a:rPr lang="en-US"/>
              <a:pPr/>
              <a:t>37</a:t>
            </a:fld>
            <a:endParaRPr lang="en-US"/>
          </a:p>
        </p:txBody>
      </p:sp>
      <p:sp>
        <p:nvSpPr>
          <p:cNvPr id="94211" name="Rectangle 2"/>
          <p:cNvSpPr>
            <a:spLocks noChangeArrowheads="1" noTextEdit="1"/>
          </p:cNvSpPr>
          <p:nvPr>
            <p:ph type="sldImg"/>
          </p:nvPr>
        </p:nvSpPr>
        <p:spPr>
          <a:ln/>
        </p:spPr>
      </p:sp>
      <p:sp>
        <p:nvSpPr>
          <p:cNvPr id="94212"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p:cNvSpPr>
            <a:spLocks noGrp="1" noChangeArrowheads="1"/>
          </p:cNvSpPr>
          <p:nvPr>
            <p:ph type="sldNum" sz="quarter" idx="5"/>
          </p:nvPr>
        </p:nvSpPr>
        <p:spPr>
          <a:noFill/>
        </p:spPr>
        <p:txBody>
          <a:bodyPr/>
          <a:lstStyle/>
          <a:p>
            <a:fld id="{AF784A71-3BC8-4E11-ABE7-55281BC64425}" type="slidenum">
              <a:rPr lang="en-US"/>
              <a:pPr/>
              <a:t>38</a:t>
            </a:fld>
            <a:endParaRPr lang="en-US"/>
          </a:p>
        </p:txBody>
      </p:sp>
      <p:sp>
        <p:nvSpPr>
          <p:cNvPr id="95235" name="Rectangle 2"/>
          <p:cNvSpPr>
            <a:spLocks noChangeArrowheads="1" noTextEdit="1"/>
          </p:cNvSpPr>
          <p:nvPr>
            <p:ph type="sldImg"/>
          </p:nvPr>
        </p:nvSpPr>
        <p:spPr>
          <a:ln/>
        </p:spPr>
      </p:sp>
      <p:sp>
        <p:nvSpPr>
          <p:cNvPr id="95236"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p:cNvSpPr>
            <a:spLocks noGrp="1" noChangeArrowheads="1"/>
          </p:cNvSpPr>
          <p:nvPr>
            <p:ph type="sldNum" sz="quarter" idx="5"/>
          </p:nvPr>
        </p:nvSpPr>
        <p:spPr>
          <a:noFill/>
        </p:spPr>
        <p:txBody>
          <a:bodyPr/>
          <a:lstStyle/>
          <a:p>
            <a:fld id="{4699880D-AC7D-4946-ADD1-F2E21AFF0535}" type="slidenum">
              <a:rPr lang="en-US"/>
              <a:pPr/>
              <a:t>39</a:t>
            </a:fld>
            <a:endParaRPr lang="en-US"/>
          </a:p>
        </p:txBody>
      </p:sp>
      <p:sp>
        <p:nvSpPr>
          <p:cNvPr id="96259" name="Rectangle 2"/>
          <p:cNvSpPr>
            <a:spLocks noChangeArrowheads="1" noTextEdit="1"/>
          </p:cNvSpPr>
          <p:nvPr>
            <p:ph type="sldImg"/>
          </p:nvPr>
        </p:nvSpPr>
        <p:spPr>
          <a:ln/>
        </p:spPr>
      </p:sp>
      <p:sp>
        <p:nvSpPr>
          <p:cNvPr id="96260"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FAD5F68F-75D2-4613-9B6F-992A891BB0F4}" type="slidenum">
              <a:rPr lang="en-US"/>
              <a:pPr/>
              <a:t>40</a:t>
            </a:fld>
            <a:endParaRPr lang="en-US"/>
          </a:p>
        </p:txBody>
      </p:sp>
      <p:sp>
        <p:nvSpPr>
          <p:cNvPr id="97283" name="Rectangle 2"/>
          <p:cNvSpPr>
            <a:spLocks noChangeArrowheads="1" noTextEdit="1"/>
          </p:cNvSpPr>
          <p:nvPr>
            <p:ph type="sldImg"/>
          </p:nvPr>
        </p:nvSpPr>
        <p:spPr>
          <a:ln/>
        </p:spPr>
      </p:sp>
      <p:sp>
        <p:nvSpPr>
          <p:cNvPr id="97284"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p:spPr>
        <p:txBody>
          <a:bodyPr/>
          <a:lstStyle/>
          <a:p>
            <a:fld id="{C3FECBF2-C8E6-464A-A770-7E311643DBAD}" type="slidenum">
              <a:rPr lang="en-US"/>
              <a:pPr/>
              <a:t>41</a:t>
            </a:fld>
            <a:endParaRPr lang="en-US"/>
          </a:p>
        </p:txBody>
      </p:sp>
      <p:sp>
        <p:nvSpPr>
          <p:cNvPr id="98307" name="Rectangle 2"/>
          <p:cNvSpPr>
            <a:spLocks noChangeArrowheads="1" noTextEdit="1"/>
          </p:cNvSpPr>
          <p:nvPr>
            <p:ph type="sldImg"/>
          </p:nvPr>
        </p:nvSpPr>
        <p:spPr>
          <a:ln/>
        </p:spPr>
      </p:sp>
      <p:sp>
        <p:nvSpPr>
          <p:cNvPr id="98308"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p>
            <a:fld id="{627574CB-F38A-4293-90A3-F620EE079954}" type="slidenum">
              <a:rPr lang="en-US"/>
              <a:pPr/>
              <a:t>4</a:t>
            </a:fld>
            <a:endParaRPr lang="en-US"/>
          </a:p>
        </p:txBody>
      </p:sp>
      <p:sp>
        <p:nvSpPr>
          <p:cNvPr id="62467" name="Rectangle 2"/>
          <p:cNvSpPr>
            <a:spLocks noChangeArrowheads="1" noTextEdit="1"/>
          </p:cNvSpPr>
          <p:nvPr>
            <p:ph type="sldImg"/>
          </p:nvPr>
        </p:nvSpPr>
        <p:spPr>
          <a:ln/>
        </p:spPr>
      </p:sp>
      <p:sp>
        <p:nvSpPr>
          <p:cNvPr id="62468"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p:spPr>
        <p:txBody>
          <a:bodyPr/>
          <a:lstStyle/>
          <a:p>
            <a:fld id="{F69EE893-0329-45CB-960D-4C1F77AC3876}" type="slidenum">
              <a:rPr lang="en-US"/>
              <a:pPr/>
              <a:t>42</a:t>
            </a:fld>
            <a:endParaRPr lang="en-US"/>
          </a:p>
        </p:txBody>
      </p:sp>
      <p:sp>
        <p:nvSpPr>
          <p:cNvPr id="99331" name="Rectangle 2"/>
          <p:cNvSpPr>
            <a:spLocks noChangeArrowheads="1" noTextEdit="1"/>
          </p:cNvSpPr>
          <p:nvPr>
            <p:ph type="sldImg"/>
          </p:nvPr>
        </p:nvSpPr>
        <p:spPr>
          <a:ln/>
        </p:spPr>
      </p:sp>
      <p:sp>
        <p:nvSpPr>
          <p:cNvPr id="99332"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a:noFill/>
        </p:spPr>
        <p:txBody>
          <a:bodyPr/>
          <a:lstStyle/>
          <a:p>
            <a:fld id="{6C7918DD-AC19-4D63-B5AE-9E25E4FADCC9}" type="slidenum">
              <a:rPr lang="en-US"/>
              <a:pPr/>
              <a:t>43</a:t>
            </a:fld>
            <a:endParaRPr lang="en-US"/>
          </a:p>
        </p:txBody>
      </p:sp>
      <p:sp>
        <p:nvSpPr>
          <p:cNvPr id="100355" name="Rectangle 2"/>
          <p:cNvSpPr>
            <a:spLocks noChangeArrowheads="1" noTextEdit="1"/>
          </p:cNvSpPr>
          <p:nvPr>
            <p:ph type="sldImg"/>
          </p:nvPr>
        </p:nvSpPr>
        <p:spPr>
          <a:ln/>
        </p:spPr>
      </p:sp>
      <p:sp>
        <p:nvSpPr>
          <p:cNvPr id="100356"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a:noFill/>
        </p:spPr>
        <p:txBody>
          <a:bodyPr/>
          <a:lstStyle/>
          <a:p>
            <a:fld id="{35E82CBB-B8CF-47DC-B359-C3A48D8190A1}" type="slidenum">
              <a:rPr lang="en-US"/>
              <a:pPr/>
              <a:t>44</a:t>
            </a:fld>
            <a:endParaRPr lang="en-US"/>
          </a:p>
        </p:txBody>
      </p:sp>
      <p:sp>
        <p:nvSpPr>
          <p:cNvPr id="101379" name="Rectangle 2"/>
          <p:cNvSpPr>
            <a:spLocks noChangeArrowheads="1" noTextEdit="1"/>
          </p:cNvSpPr>
          <p:nvPr>
            <p:ph type="sldImg"/>
          </p:nvPr>
        </p:nvSpPr>
        <p:spPr>
          <a:ln/>
        </p:spPr>
      </p:sp>
      <p:sp>
        <p:nvSpPr>
          <p:cNvPr id="101380"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p:cNvSpPr>
            <a:spLocks noChangeArrowheads="1" noTextEdit="1"/>
          </p:cNvSpPr>
          <p:nvPr>
            <p:ph type="sldImg"/>
          </p:nvPr>
        </p:nvSpPr>
        <p:spPr>
          <a:ln/>
        </p:spPr>
      </p:sp>
      <p:sp>
        <p:nvSpPr>
          <p:cNvPr id="102403"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ChangeArrowheads="1" noTextEdit="1"/>
          </p:cNvSpPr>
          <p:nvPr>
            <p:ph type="sldImg"/>
          </p:nvPr>
        </p:nvSpPr>
        <p:spPr>
          <a:ln/>
        </p:spPr>
      </p:sp>
      <p:sp>
        <p:nvSpPr>
          <p:cNvPr id="103427"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noFill/>
        </p:spPr>
        <p:txBody>
          <a:bodyPr/>
          <a:lstStyle/>
          <a:p>
            <a:fld id="{34597212-E21A-4913-9D0F-A9CCEF4D6AEB}" type="slidenum">
              <a:rPr lang="en-US"/>
              <a:pPr/>
              <a:t>48</a:t>
            </a:fld>
            <a:endParaRPr lang="en-US"/>
          </a:p>
        </p:txBody>
      </p:sp>
      <p:sp>
        <p:nvSpPr>
          <p:cNvPr id="104451" name="Rectangle 2"/>
          <p:cNvSpPr>
            <a:spLocks noChangeArrowheads="1" noTextEdit="1"/>
          </p:cNvSpPr>
          <p:nvPr>
            <p:ph type="sldImg"/>
          </p:nvPr>
        </p:nvSpPr>
        <p:spPr>
          <a:ln/>
        </p:spPr>
      </p:sp>
      <p:sp>
        <p:nvSpPr>
          <p:cNvPr id="104452"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7"/>
          <p:cNvSpPr>
            <a:spLocks noGrp="1" noChangeArrowheads="1"/>
          </p:cNvSpPr>
          <p:nvPr>
            <p:ph type="sldNum" sz="quarter" idx="5"/>
          </p:nvPr>
        </p:nvSpPr>
        <p:spPr>
          <a:noFill/>
        </p:spPr>
        <p:txBody>
          <a:bodyPr/>
          <a:lstStyle/>
          <a:p>
            <a:fld id="{28C5F58D-49B4-4962-AB31-20BE3854DD09}" type="slidenum">
              <a:rPr lang="en-US"/>
              <a:pPr/>
              <a:t>49</a:t>
            </a:fld>
            <a:endParaRPr lang="en-US"/>
          </a:p>
        </p:txBody>
      </p:sp>
      <p:sp>
        <p:nvSpPr>
          <p:cNvPr id="105475" name="Rectangle 2"/>
          <p:cNvSpPr>
            <a:spLocks noChangeArrowheads="1" noTextEdit="1"/>
          </p:cNvSpPr>
          <p:nvPr>
            <p:ph type="sldImg"/>
          </p:nvPr>
        </p:nvSpPr>
        <p:spPr>
          <a:ln/>
        </p:spPr>
      </p:sp>
      <p:sp>
        <p:nvSpPr>
          <p:cNvPr id="105476"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ChangeArrowheads="1" noTextEdit="1"/>
          </p:cNvSpPr>
          <p:nvPr>
            <p:ph type="sldImg"/>
          </p:nvPr>
        </p:nvSpPr>
        <p:spPr>
          <a:ln/>
        </p:spPr>
      </p:sp>
      <p:sp>
        <p:nvSpPr>
          <p:cNvPr id="106499"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7"/>
          <p:cNvSpPr>
            <a:spLocks noGrp="1" noChangeArrowheads="1"/>
          </p:cNvSpPr>
          <p:nvPr>
            <p:ph type="sldNum" sz="quarter" idx="5"/>
          </p:nvPr>
        </p:nvSpPr>
        <p:spPr>
          <a:noFill/>
        </p:spPr>
        <p:txBody>
          <a:bodyPr/>
          <a:lstStyle/>
          <a:p>
            <a:fld id="{70C4E3E7-31B7-4954-8C97-56B62FC505D4}" type="slidenum">
              <a:rPr lang="en-US"/>
              <a:pPr/>
              <a:t>51</a:t>
            </a:fld>
            <a:endParaRPr lang="en-US"/>
          </a:p>
        </p:txBody>
      </p:sp>
      <p:sp>
        <p:nvSpPr>
          <p:cNvPr id="107523" name="Rectangle 2"/>
          <p:cNvSpPr>
            <a:spLocks noChangeArrowheads="1" noTextEdit="1"/>
          </p:cNvSpPr>
          <p:nvPr>
            <p:ph type="sldImg"/>
          </p:nvPr>
        </p:nvSpPr>
        <p:spPr>
          <a:ln/>
        </p:spPr>
      </p:sp>
      <p:sp>
        <p:nvSpPr>
          <p:cNvPr id="107524"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a:spLocks noGrp="1" noChangeArrowheads="1"/>
          </p:cNvSpPr>
          <p:nvPr>
            <p:ph type="sldNum" sz="quarter" idx="5"/>
          </p:nvPr>
        </p:nvSpPr>
        <p:spPr>
          <a:noFill/>
        </p:spPr>
        <p:txBody>
          <a:bodyPr/>
          <a:lstStyle/>
          <a:p>
            <a:fld id="{2802D4E9-A13F-4122-95DE-910DA4330981}" type="slidenum">
              <a:rPr lang="en-US"/>
              <a:pPr/>
              <a:t>52</a:t>
            </a:fld>
            <a:endParaRPr lang="en-US"/>
          </a:p>
        </p:txBody>
      </p:sp>
      <p:sp>
        <p:nvSpPr>
          <p:cNvPr id="108547" name="Rectangle 2"/>
          <p:cNvSpPr>
            <a:spLocks noChangeArrowheads="1" noTextEdit="1"/>
          </p:cNvSpPr>
          <p:nvPr>
            <p:ph type="sldImg"/>
          </p:nvPr>
        </p:nvSpPr>
        <p:spPr>
          <a:ln/>
        </p:spPr>
      </p:sp>
      <p:sp>
        <p:nvSpPr>
          <p:cNvPr id="108548"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p>
            <a:fld id="{BEFCCB29-12B5-4440-8B4C-0247CE069B07}" type="slidenum">
              <a:rPr lang="en-US"/>
              <a:pPr/>
              <a:t>5</a:t>
            </a:fld>
            <a:endParaRPr lang="en-US"/>
          </a:p>
        </p:txBody>
      </p:sp>
      <p:sp>
        <p:nvSpPr>
          <p:cNvPr id="63491" name="Rectangle 2"/>
          <p:cNvSpPr>
            <a:spLocks noChangeArrowheads="1" noTextEdit="1"/>
          </p:cNvSpPr>
          <p:nvPr>
            <p:ph type="sldImg"/>
          </p:nvPr>
        </p:nvSpPr>
        <p:spPr>
          <a:ln/>
        </p:spPr>
      </p:sp>
      <p:sp>
        <p:nvSpPr>
          <p:cNvPr id="63492"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7"/>
          <p:cNvSpPr>
            <a:spLocks noGrp="1" noChangeArrowheads="1"/>
          </p:cNvSpPr>
          <p:nvPr>
            <p:ph type="sldNum" sz="quarter" idx="5"/>
          </p:nvPr>
        </p:nvSpPr>
        <p:spPr>
          <a:noFill/>
        </p:spPr>
        <p:txBody>
          <a:bodyPr/>
          <a:lstStyle/>
          <a:p>
            <a:fld id="{5C4731CE-274E-47D0-AF85-98B745BB74B1}" type="slidenum">
              <a:rPr lang="en-US"/>
              <a:pPr/>
              <a:t>53</a:t>
            </a:fld>
            <a:endParaRPr lang="en-US"/>
          </a:p>
        </p:txBody>
      </p:sp>
      <p:sp>
        <p:nvSpPr>
          <p:cNvPr id="109571" name="Rectangle 2"/>
          <p:cNvSpPr>
            <a:spLocks noChangeArrowheads="1" noTextEdit="1"/>
          </p:cNvSpPr>
          <p:nvPr>
            <p:ph type="sldImg"/>
          </p:nvPr>
        </p:nvSpPr>
        <p:spPr>
          <a:ln/>
        </p:spPr>
      </p:sp>
      <p:sp>
        <p:nvSpPr>
          <p:cNvPr id="109572"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noFill/>
        </p:spPr>
        <p:txBody>
          <a:bodyPr/>
          <a:lstStyle/>
          <a:p>
            <a:fld id="{FB4AA22C-805D-49A7-8D3B-2283EDF391A5}" type="slidenum">
              <a:rPr lang="en-US"/>
              <a:pPr/>
              <a:t>54</a:t>
            </a:fld>
            <a:endParaRPr lang="en-US"/>
          </a:p>
        </p:txBody>
      </p:sp>
      <p:sp>
        <p:nvSpPr>
          <p:cNvPr id="110595" name="Rectangle 2"/>
          <p:cNvSpPr>
            <a:spLocks noChangeArrowheads="1" noTextEdit="1"/>
          </p:cNvSpPr>
          <p:nvPr>
            <p:ph type="sldImg"/>
          </p:nvPr>
        </p:nvSpPr>
        <p:spPr>
          <a:ln/>
        </p:spPr>
      </p:sp>
      <p:sp>
        <p:nvSpPr>
          <p:cNvPr id="110596"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7"/>
          <p:cNvSpPr>
            <a:spLocks noGrp="1" noChangeArrowheads="1"/>
          </p:cNvSpPr>
          <p:nvPr>
            <p:ph type="sldNum" sz="quarter" idx="5"/>
          </p:nvPr>
        </p:nvSpPr>
        <p:spPr>
          <a:noFill/>
        </p:spPr>
        <p:txBody>
          <a:bodyPr/>
          <a:lstStyle/>
          <a:p>
            <a:fld id="{97944B21-1856-49AB-BFE7-4877CFAF7AD7}" type="slidenum">
              <a:rPr lang="en-US"/>
              <a:pPr/>
              <a:t>6</a:t>
            </a:fld>
            <a:endParaRPr lang="en-US"/>
          </a:p>
        </p:txBody>
      </p:sp>
      <p:sp>
        <p:nvSpPr>
          <p:cNvPr id="64515" name="Rectangle 2"/>
          <p:cNvSpPr>
            <a:spLocks noChangeArrowheads="1" noTextEdit="1"/>
          </p:cNvSpPr>
          <p:nvPr>
            <p:ph type="sldImg"/>
          </p:nvPr>
        </p:nvSpPr>
        <p:spPr>
          <a:ln/>
        </p:spPr>
      </p:sp>
      <p:sp>
        <p:nvSpPr>
          <p:cNvPr id="64516"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ChangeArrowheads="1" noTextEdit="1"/>
          </p:cNvSpPr>
          <p:nvPr>
            <p:ph type="sldImg"/>
          </p:nvPr>
        </p:nvSpPr>
        <p:spPr>
          <a:ln/>
        </p:spPr>
      </p:sp>
      <p:sp>
        <p:nvSpPr>
          <p:cNvPr id="65539"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7"/>
          <p:cNvSpPr>
            <a:spLocks noGrp="1" noChangeArrowheads="1"/>
          </p:cNvSpPr>
          <p:nvPr>
            <p:ph type="sldNum" sz="quarter" idx="5"/>
          </p:nvPr>
        </p:nvSpPr>
        <p:spPr>
          <a:noFill/>
        </p:spPr>
        <p:txBody>
          <a:bodyPr/>
          <a:lstStyle/>
          <a:p>
            <a:fld id="{2A645FD0-B9A2-4F76-9AA4-2F7AB218F76D}" type="slidenum">
              <a:rPr lang="en-US"/>
              <a:pPr/>
              <a:t>8</a:t>
            </a:fld>
            <a:endParaRPr lang="en-US"/>
          </a:p>
        </p:txBody>
      </p:sp>
      <p:sp>
        <p:nvSpPr>
          <p:cNvPr id="66563" name="Rectangle 2"/>
          <p:cNvSpPr>
            <a:spLocks noChangeArrowheads="1" noTextEdit="1"/>
          </p:cNvSpPr>
          <p:nvPr>
            <p:ph type="sldImg"/>
          </p:nvPr>
        </p:nvSpPr>
        <p:spPr>
          <a:ln/>
        </p:spPr>
      </p:sp>
      <p:sp>
        <p:nvSpPr>
          <p:cNvPr id="66564"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sldNum" sz="quarter" idx="5"/>
          </p:nvPr>
        </p:nvSpPr>
        <p:spPr>
          <a:noFill/>
        </p:spPr>
        <p:txBody>
          <a:bodyPr/>
          <a:lstStyle/>
          <a:p>
            <a:fld id="{C8B932B3-B5A6-4E90-9014-FC46DA7C0B34}" type="slidenum">
              <a:rPr lang="en-US"/>
              <a:pPr/>
              <a:t>9</a:t>
            </a:fld>
            <a:endParaRPr lang="en-US"/>
          </a:p>
        </p:txBody>
      </p:sp>
      <p:sp>
        <p:nvSpPr>
          <p:cNvPr id="67587" name="Rectangle 2"/>
          <p:cNvSpPr>
            <a:spLocks noChangeArrowheads="1" noTextEdit="1"/>
          </p:cNvSpPr>
          <p:nvPr>
            <p:ph type="sldImg"/>
          </p:nvPr>
        </p:nvSpPr>
        <p:spPr>
          <a:ln/>
        </p:spPr>
      </p:sp>
      <p:sp>
        <p:nvSpPr>
          <p:cNvPr id="67588"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p:cNvGrpSpPr>
            <a:grpSpLocks/>
          </p:cNvGrpSpPr>
          <p:nvPr/>
        </p:nvGrpSpPr>
        <p:grpSpPr bwMode="auto">
          <a:xfrm>
            <a:off x="198438" y="2960688"/>
            <a:ext cx="8610600" cy="201612"/>
            <a:chOff x="125" y="1865"/>
            <a:chExt cx="5424" cy="127"/>
          </a:xfrm>
        </p:grpSpPr>
        <p:sp>
          <p:nvSpPr>
            <p:cNvPr id="4" name="Rectangle 4"/>
            <p:cNvSpPr>
              <a:spLocks noChangeArrowheads="1"/>
            </p:cNvSpPr>
            <p:nvPr/>
          </p:nvSpPr>
          <p:spPr bwMode="auto">
            <a:xfrm>
              <a:off x="125" y="1865"/>
              <a:ext cx="1808" cy="127"/>
            </a:xfrm>
            <a:prstGeom prst="rect">
              <a:avLst/>
            </a:prstGeom>
            <a:solidFill>
              <a:srgbClr val="336699"/>
            </a:solidFill>
            <a:ln w="9525">
              <a:noFill/>
              <a:miter lim="800000"/>
              <a:headEnd/>
              <a:tailEnd/>
            </a:ln>
            <a:effectLst/>
          </p:spPr>
          <p:txBody>
            <a:bodyPr wrap="none" anchor="ctr"/>
            <a:lstStyle/>
            <a:p>
              <a:pPr>
                <a:defRPr/>
              </a:pPr>
              <a:endParaRPr lang="en-US">
                <a:cs typeface="ＭＳ Ｐゴシック" charset="-128"/>
              </a:endParaRPr>
            </a:p>
          </p:txBody>
        </p:sp>
        <p:sp>
          <p:nvSpPr>
            <p:cNvPr id="5" name="Rectangle 5"/>
            <p:cNvSpPr>
              <a:spLocks noChangeArrowheads="1"/>
            </p:cNvSpPr>
            <p:nvPr/>
          </p:nvSpPr>
          <p:spPr bwMode="auto">
            <a:xfrm>
              <a:off x="1933" y="1865"/>
              <a:ext cx="1808" cy="127"/>
            </a:xfrm>
            <a:prstGeom prst="rect">
              <a:avLst/>
            </a:prstGeom>
            <a:solidFill>
              <a:srgbClr val="99CCFF"/>
            </a:solidFill>
            <a:ln w="9525">
              <a:noFill/>
              <a:miter lim="800000"/>
              <a:headEnd/>
              <a:tailEnd/>
            </a:ln>
            <a:effectLst/>
          </p:spPr>
          <p:txBody>
            <a:bodyPr wrap="none" anchor="ctr"/>
            <a:lstStyle/>
            <a:p>
              <a:pPr>
                <a:defRPr/>
              </a:pPr>
              <a:endParaRPr lang="en-US">
                <a:cs typeface="ＭＳ Ｐゴシック" charset="-128"/>
              </a:endParaRPr>
            </a:p>
          </p:txBody>
        </p:sp>
        <p:sp>
          <p:nvSpPr>
            <p:cNvPr id="6" name="Rectangle 6"/>
            <p:cNvSpPr>
              <a:spLocks noChangeArrowheads="1"/>
            </p:cNvSpPr>
            <p:nvPr/>
          </p:nvSpPr>
          <p:spPr bwMode="auto">
            <a:xfrm>
              <a:off x="3741" y="1865"/>
              <a:ext cx="1808" cy="127"/>
            </a:xfrm>
            <a:prstGeom prst="rect">
              <a:avLst/>
            </a:prstGeom>
            <a:solidFill>
              <a:srgbClr val="336699"/>
            </a:solidFill>
            <a:ln w="9525">
              <a:noFill/>
              <a:miter lim="800000"/>
              <a:headEnd/>
              <a:tailEnd/>
            </a:ln>
            <a:effectLst/>
          </p:spPr>
          <p:txBody>
            <a:bodyPr wrap="none" anchor="ctr"/>
            <a:lstStyle/>
            <a:p>
              <a:pPr>
                <a:defRPr/>
              </a:pPr>
              <a:endParaRPr lang="en-US">
                <a:cs typeface="ＭＳ Ｐゴシック" charset="-128"/>
              </a:endParaRPr>
            </a:p>
          </p:txBody>
        </p:sp>
      </p:grpSp>
      <p:sp>
        <p:nvSpPr>
          <p:cNvPr id="7" name="Text Box 7"/>
          <p:cNvSpPr txBox="1">
            <a:spLocks noChangeArrowheads="1"/>
          </p:cNvSpPr>
          <p:nvPr/>
        </p:nvSpPr>
        <p:spPr bwMode="auto">
          <a:xfrm>
            <a:off x="6489700" y="6588125"/>
            <a:ext cx="2713038" cy="244475"/>
          </a:xfrm>
          <a:prstGeom prst="rect">
            <a:avLst/>
          </a:prstGeom>
          <a:noFill/>
          <a:ln w="9525">
            <a:noFill/>
            <a:miter lim="800000"/>
            <a:headEnd/>
            <a:tailEnd/>
          </a:ln>
          <a:effectLst/>
        </p:spPr>
        <p:txBody>
          <a:bodyPr>
            <a:spAutoFit/>
          </a:bodyPr>
          <a:lstStyle/>
          <a:p>
            <a:pPr algn="ctr">
              <a:spcBef>
                <a:spcPct val="50000"/>
              </a:spcBef>
              <a:defRPr/>
            </a:pPr>
            <a:r>
              <a:rPr lang="en-US" sz="1000" b="1">
                <a:solidFill>
                  <a:srgbClr val="336699"/>
                </a:solidFill>
                <a:latin typeface="Helvetica" charset="0"/>
              </a:rPr>
              <a:t>Silberschatz, Galvin and Gagne ©2009</a:t>
            </a:r>
          </a:p>
        </p:txBody>
      </p:sp>
      <p:sp>
        <p:nvSpPr>
          <p:cNvPr id="8" name="Text Box 8"/>
          <p:cNvSpPr txBox="1">
            <a:spLocks noChangeArrowheads="1"/>
          </p:cNvSpPr>
          <p:nvPr/>
        </p:nvSpPr>
        <p:spPr bwMode="auto">
          <a:xfrm>
            <a:off x="26988" y="6613525"/>
            <a:ext cx="2638425" cy="244475"/>
          </a:xfrm>
          <a:prstGeom prst="rect">
            <a:avLst/>
          </a:prstGeom>
          <a:noFill/>
          <a:ln w="9525">
            <a:noFill/>
            <a:miter lim="800000"/>
            <a:headEnd/>
            <a:tailEnd/>
          </a:ln>
          <a:effectLst/>
        </p:spPr>
        <p:txBody>
          <a:bodyPr wrap="none">
            <a:spAutoFit/>
          </a:bodyPr>
          <a:lstStyle/>
          <a:p>
            <a:pPr>
              <a:spcBef>
                <a:spcPct val="50000"/>
              </a:spcBef>
              <a:defRPr/>
            </a:pPr>
            <a:r>
              <a:rPr lang="en-US" sz="1000" b="1">
                <a:solidFill>
                  <a:srgbClr val="336699"/>
                </a:solidFill>
                <a:latin typeface="Helvetica" charset="0"/>
              </a:rPr>
              <a:t>Operating System Concepts – 8</a:t>
            </a:r>
            <a:r>
              <a:rPr lang="en-US" sz="1000" b="1" baseline="30000">
                <a:solidFill>
                  <a:srgbClr val="336699"/>
                </a:solidFill>
                <a:latin typeface="Helvetica" charset="0"/>
              </a:rPr>
              <a:t>th</a:t>
            </a:r>
            <a:r>
              <a:rPr lang="en-US" sz="1000" b="1">
                <a:solidFill>
                  <a:srgbClr val="336699"/>
                </a:solidFill>
                <a:latin typeface="Helvetica" charset="0"/>
              </a:rPr>
              <a:t> Edition</a:t>
            </a:r>
          </a:p>
        </p:txBody>
      </p:sp>
      <p:pic>
        <p:nvPicPr>
          <p:cNvPr id="9" name="Picture 9" descr="dino_4"/>
          <p:cNvPicPr>
            <a:picLocks noChangeAspect="1" noChangeArrowheads="1"/>
          </p:cNvPicPr>
          <p:nvPr/>
        </p:nvPicPr>
        <p:blipFill>
          <a:blip r:embed="rId2"/>
          <a:srcRect/>
          <a:stretch>
            <a:fillRect/>
          </a:stretch>
        </p:blipFill>
        <p:spPr bwMode="auto">
          <a:xfrm>
            <a:off x="3360738" y="4157663"/>
            <a:ext cx="2062162" cy="1593850"/>
          </a:xfrm>
          <a:prstGeom prst="rect">
            <a:avLst/>
          </a:prstGeom>
          <a:noFill/>
          <a:ln w="76200">
            <a:solidFill>
              <a:srgbClr val="336699"/>
            </a:solidFill>
            <a:miter lim="800000"/>
            <a:headEnd/>
            <a:tailEnd/>
          </a:ln>
        </p:spPr>
      </p:pic>
      <p:sp>
        <p:nvSpPr>
          <p:cNvPr id="10" name="Rectangle 10"/>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ffectLst/>
        </p:spPr>
        <p:txBody>
          <a:bodyPr wrap="none" anchor="ctr"/>
          <a:lstStyle/>
          <a:p>
            <a:pPr>
              <a:defRPr/>
            </a:pPr>
            <a:endParaRPr lang="en-US">
              <a:cs typeface="ＭＳ Ｐゴシック" charset="-128"/>
            </a:endParaRPr>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p:cNvPicPr>
            <a:picLocks noChangeAspect="1" noChangeArrowheads="1"/>
          </p:cNvPicPr>
          <p:nvPr/>
        </p:nvPicPr>
        <p:blipFill>
          <a:blip r:embed="rId13"/>
          <a:srcRect/>
          <a:stretch>
            <a:fillRect/>
          </a:stretch>
        </p:blipFill>
        <p:spPr bwMode="auto">
          <a:xfrm>
            <a:off x="285750" y="0"/>
            <a:ext cx="1195388" cy="908050"/>
          </a:xfrm>
          <a:prstGeom prst="rect">
            <a:avLst/>
          </a:prstGeom>
          <a:noFill/>
          <a:ln w="9525">
            <a:noFill/>
            <a:miter lim="800000"/>
            <a:headEnd/>
            <a:tailEnd/>
          </a:ln>
        </p:spPr>
      </p:pic>
      <p:sp>
        <p:nvSpPr>
          <p:cNvPr id="1027" name="Rectangle 3"/>
          <p:cNvSpPr>
            <a:spLocks noGrp="1" noChangeArrowheads="1"/>
          </p:cNvSpPr>
          <p:nvPr>
            <p:ph type="title"/>
          </p:nvPr>
        </p:nvSpPr>
        <p:spPr bwMode="auto">
          <a:xfrm>
            <a:off x="457200" y="277813"/>
            <a:ext cx="8229600" cy="576262"/>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smtClean="0"/>
              <a:t>Click to edit Master title style</a:t>
            </a:r>
          </a:p>
        </p:txBody>
      </p:sp>
      <p:sp>
        <p:nvSpPr>
          <p:cNvPr id="1028" name="Rectangle 4"/>
          <p:cNvSpPr>
            <a:spLocks noGrp="1" noChangeArrowheads="1"/>
          </p:cNvSpPr>
          <p:nvPr>
            <p:ph type="body" idx="1"/>
          </p:nvPr>
        </p:nvSpPr>
        <p:spPr bwMode="auto">
          <a:xfrm>
            <a:off x="806450" y="1233488"/>
            <a:ext cx="8229600" cy="45307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51557" name="Rectangle 5"/>
          <p:cNvSpPr>
            <a:spLocks noChangeArrowheads="1"/>
          </p:cNvSpPr>
          <p:nvPr/>
        </p:nvSpPr>
        <p:spPr bwMode="auto">
          <a:xfrm>
            <a:off x="0" y="0"/>
            <a:ext cx="228600" cy="2286000"/>
          </a:xfrm>
          <a:prstGeom prst="rect">
            <a:avLst/>
          </a:prstGeom>
          <a:solidFill>
            <a:srgbClr val="336699"/>
          </a:solidFill>
          <a:ln w="9525">
            <a:noFill/>
            <a:miter lim="800000"/>
            <a:headEnd/>
            <a:tailEnd/>
          </a:ln>
          <a:effectLst/>
        </p:spPr>
        <p:txBody>
          <a:bodyPr wrap="none" anchor="ctr"/>
          <a:lstStyle/>
          <a:p>
            <a:pPr algn="ctr" eaLnBrk="1" hangingPunct="1">
              <a:defRPr/>
            </a:pPr>
            <a:endParaRPr lang="en-US" sz="2400">
              <a:latin typeface="Times New Roman" charset="0"/>
              <a:cs typeface="ＭＳ Ｐゴシック" charset="-128"/>
            </a:endParaRPr>
          </a:p>
        </p:txBody>
      </p:sp>
      <p:sp>
        <p:nvSpPr>
          <p:cNvPr id="151558" name="Line 6"/>
          <p:cNvSpPr>
            <a:spLocks noChangeShapeType="1"/>
          </p:cNvSpPr>
          <p:nvPr/>
        </p:nvSpPr>
        <p:spPr bwMode="auto">
          <a:xfrm>
            <a:off x="457200" y="860425"/>
            <a:ext cx="8077200" cy="0"/>
          </a:xfrm>
          <a:prstGeom prst="line">
            <a:avLst/>
          </a:prstGeom>
          <a:noFill/>
          <a:ln w="19050">
            <a:solidFill>
              <a:srgbClr val="336699"/>
            </a:solidFill>
            <a:round/>
            <a:headEnd/>
            <a:tailEnd/>
          </a:ln>
          <a:effectLst/>
        </p:spPr>
        <p:txBody>
          <a:bodyPr/>
          <a:lstStyle/>
          <a:p>
            <a:pPr>
              <a:defRPr/>
            </a:pPr>
            <a:endParaRPr lang="en-US">
              <a:ea typeface="+mn-ea"/>
            </a:endParaRPr>
          </a:p>
        </p:txBody>
      </p:sp>
      <p:sp>
        <p:nvSpPr>
          <p:cNvPr id="151559" name="Rectangle 7"/>
          <p:cNvSpPr>
            <a:spLocks noChangeArrowheads="1"/>
          </p:cNvSpPr>
          <p:nvPr/>
        </p:nvSpPr>
        <p:spPr bwMode="auto">
          <a:xfrm>
            <a:off x="0" y="2286000"/>
            <a:ext cx="228600" cy="2286000"/>
          </a:xfrm>
          <a:prstGeom prst="rect">
            <a:avLst/>
          </a:prstGeom>
          <a:solidFill>
            <a:srgbClr val="99CCFF"/>
          </a:solidFill>
          <a:ln w="9525">
            <a:noFill/>
            <a:miter lim="800000"/>
            <a:headEnd/>
            <a:tailEnd/>
          </a:ln>
          <a:effectLst/>
        </p:spPr>
        <p:txBody>
          <a:bodyPr wrap="none" anchor="ctr"/>
          <a:lstStyle/>
          <a:p>
            <a:pPr algn="ctr" eaLnBrk="1" hangingPunct="1">
              <a:defRPr/>
            </a:pPr>
            <a:endParaRPr lang="en-US" sz="2400">
              <a:latin typeface="Times New Roman" charset="0"/>
              <a:cs typeface="ＭＳ Ｐゴシック" charset="-128"/>
            </a:endParaRPr>
          </a:p>
        </p:txBody>
      </p:sp>
      <p:sp>
        <p:nvSpPr>
          <p:cNvPr id="151560" name="Rectangle 8"/>
          <p:cNvSpPr>
            <a:spLocks noChangeArrowheads="1"/>
          </p:cNvSpPr>
          <p:nvPr/>
        </p:nvSpPr>
        <p:spPr bwMode="auto">
          <a:xfrm>
            <a:off x="0" y="4572000"/>
            <a:ext cx="228600" cy="2286000"/>
          </a:xfrm>
          <a:prstGeom prst="rect">
            <a:avLst/>
          </a:prstGeom>
          <a:solidFill>
            <a:srgbClr val="336699"/>
          </a:solidFill>
          <a:ln w="9525">
            <a:noFill/>
            <a:miter lim="800000"/>
            <a:headEnd/>
            <a:tailEnd/>
          </a:ln>
          <a:effectLst/>
        </p:spPr>
        <p:txBody>
          <a:bodyPr wrap="none" anchor="ctr"/>
          <a:lstStyle/>
          <a:p>
            <a:pPr algn="ctr" eaLnBrk="1" hangingPunct="1">
              <a:defRPr/>
            </a:pPr>
            <a:endParaRPr lang="en-US" sz="2400">
              <a:latin typeface="Times New Roman" charset="0"/>
              <a:cs typeface="ＭＳ Ｐゴシック" charset="-128"/>
            </a:endParaRPr>
          </a:p>
        </p:txBody>
      </p:sp>
      <p:sp>
        <p:nvSpPr>
          <p:cNvPr id="151561" name="Text Box 9"/>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p>
            <a:pPr algn="ctr">
              <a:spcBef>
                <a:spcPct val="50000"/>
              </a:spcBef>
              <a:defRPr/>
            </a:pPr>
            <a:r>
              <a:rPr lang="en-US" sz="1000" b="1">
                <a:solidFill>
                  <a:srgbClr val="006699"/>
                </a:solidFill>
                <a:latin typeface="Helvetica" charset="0"/>
              </a:rPr>
              <a:t>2.</a:t>
            </a:r>
            <a:fld id="{EA4B07D0-D29C-489B-AFD8-F5805A4CAFFF}" type="slidenum">
              <a:rPr lang="en-US" sz="1000" b="1">
                <a:solidFill>
                  <a:srgbClr val="006699"/>
                </a:solidFill>
                <a:latin typeface="Helvetica" charset="0"/>
              </a:rPr>
              <a:pPr algn="ctr">
                <a:spcBef>
                  <a:spcPct val="50000"/>
                </a:spcBef>
                <a:defRPr/>
              </a:pPr>
              <a:t>‹#›</a:t>
            </a:fld>
            <a:endParaRPr lang="en-US" sz="1000" b="1">
              <a:solidFill>
                <a:srgbClr val="006699"/>
              </a:solidFill>
              <a:latin typeface="Helvetica" charset="0"/>
            </a:endParaRPr>
          </a:p>
        </p:txBody>
      </p:sp>
      <p:sp>
        <p:nvSpPr>
          <p:cNvPr id="151562" name="Text Box 10"/>
          <p:cNvSpPr txBox="1">
            <a:spLocks noChangeArrowheads="1"/>
          </p:cNvSpPr>
          <p:nvPr/>
        </p:nvSpPr>
        <p:spPr bwMode="auto">
          <a:xfrm>
            <a:off x="6489700" y="6588125"/>
            <a:ext cx="2713038" cy="244475"/>
          </a:xfrm>
          <a:prstGeom prst="rect">
            <a:avLst/>
          </a:prstGeom>
          <a:noFill/>
          <a:ln w="9525">
            <a:noFill/>
            <a:miter lim="800000"/>
            <a:headEnd/>
            <a:tailEnd/>
          </a:ln>
          <a:effectLst/>
        </p:spPr>
        <p:txBody>
          <a:bodyPr>
            <a:spAutoFit/>
          </a:bodyPr>
          <a:lstStyle/>
          <a:p>
            <a:pPr algn="ctr">
              <a:spcBef>
                <a:spcPct val="50000"/>
              </a:spcBef>
              <a:defRPr/>
            </a:pPr>
            <a:r>
              <a:rPr lang="en-US" sz="1000" b="1">
                <a:solidFill>
                  <a:srgbClr val="006699"/>
                </a:solidFill>
                <a:latin typeface="Helvetica" charset="0"/>
              </a:rPr>
              <a:t>Silberschatz, Galvin and Gagne ©2009</a:t>
            </a:r>
          </a:p>
        </p:txBody>
      </p:sp>
      <p:sp>
        <p:nvSpPr>
          <p:cNvPr id="151563" name="Text Box 11"/>
          <p:cNvSpPr txBox="1">
            <a:spLocks noChangeArrowheads="1"/>
          </p:cNvSpPr>
          <p:nvPr/>
        </p:nvSpPr>
        <p:spPr bwMode="auto">
          <a:xfrm>
            <a:off x="185738" y="6621463"/>
            <a:ext cx="2638425" cy="244475"/>
          </a:xfrm>
          <a:prstGeom prst="rect">
            <a:avLst/>
          </a:prstGeom>
          <a:noFill/>
          <a:ln w="9525">
            <a:noFill/>
            <a:miter lim="800000"/>
            <a:headEnd/>
            <a:tailEnd/>
          </a:ln>
          <a:effectLst/>
        </p:spPr>
        <p:txBody>
          <a:bodyPr wrap="none">
            <a:spAutoFit/>
          </a:bodyPr>
          <a:lstStyle/>
          <a:p>
            <a:pPr>
              <a:spcBef>
                <a:spcPct val="50000"/>
              </a:spcBef>
              <a:defRPr/>
            </a:pPr>
            <a:r>
              <a:rPr lang="en-US" sz="1000" b="1">
                <a:solidFill>
                  <a:srgbClr val="006699"/>
                </a:solidFill>
                <a:latin typeface="Helvetica" charset="0"/>
              </a:rPr>
              <a:t>Operating System Concepts – 8</a:t>
            </a:r>
            <a:r>
              <a:rPr lang="en-US" sz="1000" b="1" baseline="30000">
                <a:solidFill>
                  <a:srgbClr val="006699"/>
                </a:solidFill>
                <a:latin typeface="Helvetica" charset="0"/>
              </a:rPr>
              <a:t>th</a:t>
            </a:r>
            <a:r>
              <a:rPr lang="en-US" sz="1000" b="1">
                <a:solidFill>
                  <a:srgbClr val="006699"/>
                </a:solidFill>
                <a:latin typeface="Helvetica" charset="0"/>
              </a:rPr>
              <a:t> Edition</a:t>
            </a:r>
          </a:p>
        </p:txBody>
      </p:sp>
      <p:pic>
        <p:nvPicPr>
          <p:cNvPr id="1036" name="Picture 12" descr="dino_6"/>
          <p:cNvPicPr>
            <a:picLocks noChangeAspect="1" noChangeArrowheads="1"/>
          </p:cNvPicPr>
          <p:nvPr/>
        </p:nvPicPr>
        <p:blipFill>
          <a:blip r:embed="rId14"/>
          <a:srcRect/>
          <a:stretch>
            <a:fillRect/>
          </a:stretch>
        </p:blipFill>
        <p:spPr bwMode="auto">
          <a:xfrm>
            <a:off x="7773988" y="5849938"/>
            <a:ext cx="1284287" cy="792162"/>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711"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p:timing>
    <p:tnLst>
      <p:par>
        <p:cTn id="1" dur="indefinite" restart="never" nodeType="tmRoot"/>
      </p:par>
    </p:tnLst>
  </p:timing>
  <p:txStyles>
    <p:titleStyle>
      <a:lvl1pPr algn="ctr" rtl="0" eaLnBrk="0" fontAlgn="base" hangingPunct="0">
        <a:spcBef>
          <a:spcPct val="0"/>
        </a:spcBef>
        <a:spcAft>
          <a:spcPct val="0"/>
        </a:spcAft>
        <a:defRPr sz="3200" b="1">
          <a:solidFill>
            <a:srgbClr val="006699"/>
          </a:solidFill>
          <a:latin typeface="+mj-lt"/>
          <a:ea typeface="ＭＳ Ｐゴシック"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ＭＳ Ｐゴシック"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ＭＳ Ｐゴシック"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ＭＳ Ｐゴシック"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ＭＳ Ｐゴシック"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90000"/>
        <a:buFont typeface="Monotype Sorts" charset="2"/>
        <a:buChar char="n"/>
        <a:defRPr kumimoji="1">
          <a:solidFill>
            <a:schemeClr val="tx1"/>
          </a:solidFill>
          <a:latin typeface="+mn-lt"/>
          <a:ea typeface="ＭＳ Ｐゴシック" charset="-128"/>
          <a:cs typeface="ＭＳ Ｐゴシック" charset="-128"/>
        </a:defRPr>
      </a:lvl1pPr>
      <a:lvl2pPr marL="742950" indent="-285750" algn="l" rtl="0" eaLnBrk="0" fontAlgn="base" hangingPunct="0">
        <a:spcBef>
          <a:spcPct val="35000"/>
        </a:spcBef>
        <a:spcAft>
          <a:spcPct val="0"/>
        </a:spcAft>
        <a:buClr>
          <a:srgbClr val="CC6600"/>
        </a:buClr>
        <a:buSzPct val="80000"/>
        <a:buFont typeface="Monotype Sorts" charset="2"/>
        <a:buChar char="l"/>
        <a:defRPr kumimoji="1">
          <a:solidFill>
            <a:schemeClr val="tx1"/>
          </a:solidFill>
          <a:latin typeface="+mn-lt"/>
          <a:ea typeface="ＭＳ Ｐゴシック" charset="-128"/>
        </a:defRPr>
      </a:lvl2pPr>
      <a:lvl3pPr marL="1085850" indent="-228600" algn="l" rtl="0" eaLnBrk="0" fontAlgn="base" hangingPunct="0">
        <a:spcBef>
          <a:spcPct val="35000"/>
        </a:spcBef>
        <a:spcAft>
          <a:spcPct val="0"/>
        </a:spcAft>
        <a:buClr>
          <a:srgbClr val="009900"/>
        </a:buClr>
        <a:buSzPct val="75000"/>
        <a:buFont typeface="Webdings" charset="2"/>
        <a:buChar char="4"/>
        <a:defRPr kumimoji="1">
          <a:solidFill>
            <a:schemeClr val="tx1"/>
          </a:solidFill>
          <a:latin typeface="+mn-lt"/>
          <a:ea typeface="ＭＳ Ｐゴシック"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ＭＳ Ｐゴシック"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4"/>
          <p:cNvSpPr>
            <a:spLocks noGrp="1" noChangeArrowheads="1"/>
          </p:cNvSpPr>
          <p:nvPr>
            <p:ph type="ctrTitle"/>
          </p:nvPr>
        </p:nvSpPr>
        <p:spPr>
          <a:xfrm>
            <a:off x="371475" y="1900238"/>
            <a:ext cx="8458200" cy="1143000"/>
          </a:xfrm>
          <a:noFill/>
        </p:spPr>
        <p:txBody>
          <a:bodyPr/>
          <a:lstStyle/>
          <a:p>
            <a:pPr eaLnBrk="1" hangingPunct="1"/>
            <a:r>
              <a:rPr lang="en-US" smtClean="0"/>
              <a:t>Chapter 2:  Operating-System Structures</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p:txBody>
          <a:bodyPr/>
          <a:lstStyle/>
          <a:p>
            <a:pPr eaLnBrk="1" hangingPunct="1"/>
            <a:r>
              <a:rPr lang="en-US" smtClean="0"/>
              <a:t>Bourne Shell Command Interpreter</a:t>
            </a:r>
          </a:p>
        </p:txBody>
      </p:sp>
      <p:pic>
        <p:nvPicPr>
          <p:cNvPr id="12291" name="Picture 4" descr="2"/>
          <p:cNvPicPr>
            <a:picLocks noChangeAspect="1" noChangeArrowheads="1"/>
          </p:cNvPicPr>
          <p:nvPr/>
        </p:nvPicPr>
        <p:blipFill>
          <a:blip r:embed="rId3"/>
          <a:srcRect/>
          <a:stretch>
            <a:fillRect/>
          </a:stretch>
        </p:blipFill>
        <p:spPr bwMode="auto">
          <a:xfrm>
            <a:off x="1500188" y="1368425"/>
            <a:ext cx="6181725" cy="4810125"/>
          </a:xfrm>
          <a:prstGeom prst="rect">
            <a:avLst/>
          </a:prstGeom>
          <a:noFill/>
          <a:ln w="9525">
            <a:noFill/>
            <a:miter lim="800000"/>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pPr eaLnBrk="1" hangingPunct="1"/>
            <a:r>
              <a:rPr lang="en-US" smtClean="0"/>
              <a:t>The Mac OS X GUI</a:t>
            </a:r>
          </a:p>
        </p:txBody>
      </p:sp>
      <p:pic>
        <p:nvPicPr>
          <p:cNvPr id="13315" name="Picture 4" descr="2"/>
          <p:cNvPicPr>
            <a:picLocks noChangeAspect="1" noChangeArrowheads="1"/>
          </p:cNvPicPr>
          <p:nvPr/>
        </p:nvPicPr>
        <p:blipFill>
          <a:blip r:embed="rId3"/>
          <a:srcRect/>
          <a:stretch>
            <a:fillRect/>
          </a:stretch>
        </p:blipFill>
        <p:spPr bwMode="auto">
          <a:xfrm>
            <a:off x="1322388" y="1274763"/>
            <a:ext cx="6410325" cy="4949825"/>
          </a:xfrm>
          <a:prstGeom prst="rect">
            <a:avLst/>
          </a:prstGeom>
          <a:noFill/>
          <a:ln w="9525">
            <a:noFill/>
            <a:miter lim="800000"/>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smtClean="0"/>
              <a:t>System Calls</a:t>
            </a:r>
          </a:p>
        </p:txBody>
      </p:sp>
      <p:sp>
        <p:nvSpPr>
          <p:cNvPr id="14339" name="Rectangle 3"/>
          <p:cNvSpPr>
            <a:spLocks noGrp="1" noChangeArrowheads="1"/>
          </p:cNvSpPr>
          <p:nvPr>
            <p:ph type="body" idx="1"/>
          </p:nvPr>
        </p:nvSpPr>
        <p:spPr>
          <a:xfrm>
            <a:off x="806450" y="1233488"/>
            <a:ext cx="7597775" cy="4530725"/>
          </a:xfrm>
        </p:spPr>
        <p:txBody>
          <a:bodyPr/>
          <a:lstStyle/>
          <a:p>
            <a:pPr>
              <a:lnSpc>
                <a:spcPct val="90000"/>
              </a:lnSpc>
            </a:pPr>
            <a:r>
              <a:rPr lang="en-US" smtClean="0"/>
              <a:t>Programming interface to the services provided by the OS</a:t>
            </a:r>
          </a:p>
          <a:p>
            <a:pPr>
              <a:lnSpc>
                <a:spcPct val="90000"/>
              </a:lnSpc>
            </a:pPr>
            <a:endParaRPr lang="en-US" sz="800" smtClean="0"/>
          </a:p>
          <a:p>
            <a:pPr>
              <a:lnSpc>
                <a:spcPct val="90000"/>
              </a:lnSpc>
            </a:pPr>
            <a:r>
              <a:rPr lang="en-US" smtClean="0"/>
              <a:t>Typically written in a high-level language (C or C++)</a:t>
            </a:r>
          </a:p>
          <a:p>
            <a:pPr>
              <a:lnSpc>
                <a:spcPct val="90000"/>
              </a:lnSpc>
            </a:pPr>
            <a:endParaRPr lang="en-US" sz="800" smtClean="0"/>
          </a:p>
          <a:p>
            <a:pPr>
              <a:lnSpc>
                <a:spcPct val="90000"/>
              </a:lnSpc>
            </a:pPr>
            <a:r>
              <a:rPr lang="en-US" smtClean="0"/>
              <a:t>Mostly accessed by programs via a high-level </a:t>
            </a:r>
            <a:r>
              <a:rPr lang="en-US" b="1" smtClean="0">
                <a:solidFill>
                  <a:srgbClr val="3366FF"/>
                </a:solidFill>
              </a:rPr>
              <a:t>Application Program Interface (API)</a:t>
            </a:r>
            <a:r>
              <a:rPr lang="en-US" smtClean="0">
                <a:solidFill>
                  <a:srgbClr val="3366FF"/>
                </a:solidFill>
              </a:rPr>
              <a:t> </a:t>
            </a:r>
            <a:r>
              <a:rPr lang="en-US" smtClean="0"/>
              <a:t>rather than direct system call use</a:t>
            </a:r>
          </a:p>
          <a:p>
            <a:pPr>
              <a:lnSpc>
                <a:spcPct val="90000"/>
              </a:lnSpc>
            </a:pPr>
            <a:endParaRPr lang="en-US" sz="800" smtClean="0"/>
          </a:p>
          <a:p>
            <a:pPr>
              <a:lnSpc>
                <a:spcPct val="90000"/>
              </a:lnSpc>
            </a:pPr>
            <a:r>
              <a:rPr lang="en-US" smtClean="0"/>
              <a:t>Three most common APIs are Win32 API for Windows, POSIX API for POSIX-based systems (including virtually all versions of UNIX, Linux, and Mac OS X), and Java API for the Java virtual machine (JVM)</a:t>
            </a:r>
          </a:p>
          <a:p>
            <a:pPr>
              <a:lnSpc>
                <a:spcPct val="90000"/>
              </a:lnSpc>
            </a:pPr>
            <a:endParaRPr lang="en-US" sz="800" smtClean="0"/>
          </a:p>
          <a:p>
            <a:pPr>
              <a:lnSpc>
                <a:spcPct val="90000"/>
              </a:lnSpc>
            </a:pPr>
            <a:r>
              <a:rPr lang="en-US" smtClean="0"/>
              <a:t>Why use APIs rather than system calls?</a:t>
            </a:r>
            <a:br>
              <a:rPr lang="en-US" smtClean="0"/>
            </a:br>
            <a:endParaRPr lang="en-US" smtClean="0"/>
          </a:p>
          <a:p>
            <a:pPr>
              <a:lnSpc>
                <a:spcPct val="90000"/>
              </a:lnSpc>
              <a:buFont typeface="Monotype Sorts" charset="2"/>
              <a:buNone/>
            </a:pPr>
            <a:r>
              <a:rPr lang="en-US" smtClean="0"/>
              <a:t>	(Note that the system-call names used throughout this text are generic)</a:t>
            </a:r>
          </a:p>
          <a:p>
            <a:pPr>
              <a:lnSpc>
                <a:spcPct val="90000"/>
              </a:lnSpc>
            </a:pPr>
            <a:endParaRPr lang="en-US" smtClean="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eaLnBrk="1" hangingPunct="1"/>
            <a:r>
              <a:rPr lang="en-US" smtClean="0"/>
              <a:t>Example of System Calls</a:t>
            </a:r>
          </a:p>
        </p:txBody>
      </p:sp>
      <p:sp>
        <p:nvSpPr>
          <p:cNvPr id="15363" name="Rectangle 5"/>
          <p:cNvSpPr>
            <a:spLocks noGrp="1" noChangeArrowheads="1"/>
          </p:cNvSpPr>
          <p:nvPr>
            <p:ph type="body" idx="1"/>
          </p:nvPr>
        </p:nvSpPr>
        <p:spPr/>
        <p:txBody>
          <a:bodyPr/>
          <a:lstStyle/>
          <a:p>
            <a:r>
              <a:rPr lang="en-US" smtClean="0"/>
              <a:t>System call sequence to copy the contents of one file to another file</a:t>
            </a:r>
          </a:p>
        </p:txBody>
      </p:sp>
      <p:pic>
        <p:nvPicPr>
          <p:cNvPr id="15364" name="Picture 5"/>
          <p:cNvPicPr>
            <a:picLocks noChangeAspect="1" noChangeArrowheads="1"/>
          </p:cNvPicPr>
          <p:nvPr/>
        </p:nvPicPr>
        <p:blipFill>
          <a:blip r:embed="rId3"/>
          <a:srcRect/>
          <a:stretch>
            <a:fillRect/>
          </a:stretch>
        </p:blipFill>
        <p:spPr bwMode="auto">
          <a:xfrm>
            <a:off x="1458913" y="1965325"/>
            <a:ext cx="5937250" cy="4017963"/>
          </a:xfrm>
          <a:prstGeom prst="rect">
            <a:avLst/>
          </a:prstGeom>
          <a:noFill/>
          <a:ln w="9525">
            <a:noFill/>
            <a:miter lim="800000"/>
            <a:headEnd/>
            <a:tailEnd/>
          </a:ln>
        </p:spPr>
      </p:pic>
      <p:sp>
        <p:nvSpPr>
          <p:cNvPr id="15365" name="Line 6"/>
          <p:cNvSpPr>
            <a:spLocks noChangeShapeType="1"/>
          </p:cNvSpPr>
          <p:nvPr/>
        </p:nvSpPr>
        <p:spPr bwMode="auto">
          <a:xfrm>
            <a:off x="7358063" y="2022475"/>
            <a:ext cx="0" cy="420688"/>
          </a:xfrm>
          <a:prstGeom prst="line">
            <a:avLst/>
          </a:prstGeom>
          <a:noFill/>
          <a:ln w="9525">
            <a:solidFill>
              <a:schemeClr val="tx1"/>
            </a:solidFill>
            <a:round/>
            <a:headEnd/>
            <a:tailEnd/>
          </a:ln>
        </p:spPr>
        <p:txBody>
          <a:bodyPr wrap="none"/>
          <a:lstStyle/>
          <a:p>
            <a:endParaRPr lang="en-US"/>
          </a:p>
        </p:txBody>
      </p:sp>
      <p:sp>
        <p:nvSpPr>
          <p:cNvPr id="15366" name="Line 7"/>
          <p:cNvSpPr>
            <a:spLocks noChangeShapeType="1"/>
          </p:cNvSpPr>
          <p:nvPr/>
        </p:nvSpPr>
        <p:spPr bwMode="auto">
          <a:xfrm>
            <a:off x="1503363" y="2012950"/>
            <a:ext cx="0" cy="430213"/>
          </a:xfrm>
          <a:prstGeom prst="line">
            <a:avLst/>
          </a:prstGeom>
          <a:noFill/>
          <a:ln w="9525">
            <a:solidFill>
              <a:schemeClr val="tx1"/>
            </a:solidFill>
            <a:round/>
            <a:headEnd/>
            <a:tailEnd/>
          </a:ln>
        </p:spPr>
        <p:txBody>
          <a:bodyPr wrap="none"/>
          <a:lstStyle/>
          <a:p>
            <a:endParaRPr lang="en-US"/>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eaLnBrk="1" hangingPunct="1"/>
            <a:r>
              <a:rPr lang="en-US" smtClean="0"/>
              <a:t>Example of Standard API</a:t>
            </a:r>
          </a:p>
        </p:txBody>
      </p:sp>
      <p:sp>
        <p:nvSpPr>
          <p:cNvPr id="16387" name="Rectangle 3"/>
          <p:cNvSpPr>
            <a:spLocks noGrp="1" noChangeArrowheads="1"/>
          </p:cNvSpPr>
          <p:nvPr>
            <p:ph type="body" idx="1"/>
          </p:nvPr>
        </p:nvSpPr>
        <p:spPr/>
        <p:txBody>
          <a:bodyPr/>
          <a:lstStyle/>
          <a:p>
            <a:pPr>
              <a:lnSpc>
                <a:spcPct val="90000"/>
              </a:lnSpc>
            </a:pPr>
            <a:r>
              <a:rPr lang="en-US" sz="1600" smtClean="0"/>
              <a:t>Consider the ReadFile() function in the</a:t>
            </a:r>
          </a:p>
          <a:p>
            <a:pPr>
              <a:lnSpc>
                <a:spcPct val="90000"/>
              </a:lnSpc>
            </a:pPr>
            <a:r>
              <a:rPr lang="en-US" sz="1600" smtClean="0"/>
              <a:t>Win32 API—a function for reading from a file</a:t>
            </a:r>
            <a:br>
              <a:rPr lang="en-US" sz="1600" smtClean="0"/>
            </a:br>
            <a:r>
              <a:rPr lang="en-US" sz="1600" smtClean="0"/>
              <a:t/>
            </a:r>
            <a:br>
              <a:rPr lang="en-US" sz="1600" smtClean="0"/>
            </a:br>
            <a:r>
              <a:rPr lang="en-US" sz="1600" smtClean="0"/>
              <a:t/>
            </a:r>
            <a:br>
              <a:rPr lang="en-US" sz="1600" smtClean="0"/>
            </a:br>
            <a:r>
              <a:rPr lang="en-US" sz="1600" smtClean="0"/>
              <a:t/>
            </a:r>
            <a:br>
              <a:rPr lang="en-US" sz="1600" smtClean="0"/>
            </a:br>
            <a:endParaRPr lang="en-US" sz="1600" smtClean="0"/>
          </a:p>
          <a:p>
            <a:pPr>
              <a:lnSpc>
                <a:spcPct val="90000"/>
              </a:lnSpc>
              <a:buFont typeface="Monotype Sorts" charset="2"/>
              <a:buNone/>
            </a:pPr>
            <a:r>
              <a:rPr lang="en-US" sz="1600" smtClean="0"/>
              <a:t/>
            </a:r>
            <a:br>
              <a:rPr lang="en-US" sz="1600" smtClean="0"/>
            </a:br>
            <a:r>
              <a:rPr lang="en-US" sz="1600" smtClean="0"/>
              <a:t/>
            </a:r>
            <a:br>
              <a:rPr lang="en-US" sz="1600" smtClean="0"/>
            </a:br>
            <a:r>
              <a:rPr lang="en-US" sz="1600" smtClean="0"/>
              <a:t/>
            </a:r>
            <a:br>
              <a:rPr lang="en-US" sz="1600" smtClean="0"/>
            </a:br>
            <a:r>
              <a:rPr lang="en-US" sz="1600" smtClean="0"/>
              <a:t/>
            </a:r>
            <a:br>
              <a:rPr lang="en-US" sz="1600" smtClean="0"/>
            </a:br>
            <a:endParaRPr lang="en-US" sz="1600" smtClean="0"/>
          </a:p>
          <a:p>
            <a:pPr>
              <a:lnSpc>
                <a:spcPct val="90000"/>
              </a:lnSpc>
            </a:pPr>
            <a:endParaRPr lang="en-US" sz="1600" smtClean="0"/>
          </a:p>
          <a:p>
            <a:pPr>
              <a:lnSpc>
                <a:spcPct val="90000"/>
              </a:lnSpc>
            </a:pPr>
            <a:r>
              <a:rPr lang="en-US" sz="1600" smtClean="0"/>
              <a:t>A description of the parameters passed to ReadFile()</a:t>
            </a:r>
          </a:p>
          <a:p>
            <a:pPr lvl="1">
              <a:lnSpc>
                <a:spcPct val="90000"/>
              </a:lnSpc>
            </a:pPr>
            <a:r>
              <a:rPr lang="en-US" sz="1600" smtClean="0"/>
              <a:t>HANDLE file—the file to be read</a:t>
            </a:r>
          </a:p>
          <a:p>
            <a:pPr lvl="1">
              <a:lnSpc>
                <a:spcPct val="90000"/>
              </a:lnSpc>
            </a:pPr>
            <a:r>
              <a:rPr lang="en-US" sz="1600" smtClean="0"/>
              <a:t>LPVOID buffer—a buffer where the data will be read into and written from</a:t>
            </a:r>
          </a:p>
          <a:p>
            <a:pPr lvl="1">
              <a:lnSpc>
                <a:spcPct val="90000"/>
              </a:lnSpc>
            </a:pPr>
            <a:r>
              <a:rPr lang="en-US" sz="1600" smtClean="0"/>
              <a:t>DWORD bytesToRead—the number of bytes to be read into the buffer</a:t>
            </a:r>
          </a:p>
          <a:p>
            <a:pPr lvl="1">
              <a:lnSpc>
                <a:spcPct val="90000"/>
              </a:lnSpc>
            </a:pPr>
            <a:r>
              <a:rPr lang="en-US" sz="1600" smtClean="0"/>
              <a:t>LPDWORD bytesRead—the number of bytes read during the last read</a:t>
            </a:r>
          </a:p>
          <a:p>
            <a:pPr lvl="1">
              <a:lnSpc>
                <a:spcPct val="90000"/>
              </a:lnSpc>
            </a:pPr>
            <a:r>
              <a:rPr lang="en-US" sz="1600" smtClean="0"/>
              <a:t>LPOVERLAPPED ovl—indicates if overlapped I/O is being used</a:t>
            </a:r>
          </a:p>
          <a:p>
            <a:pPr>
              <a:lnSpc>
                <a:spcPct val="90000"/>
              </a:lnSpc>
            </a:pPr>
            <a:endParaRPr lang="en-US" sz="1600" smtClean="0"/>
          </a:p>
        </p:txBody>
      </p:sp>
      <p:pic>
        <p:nvPicPr>
          <p:cNvPr id="16388" name="Picture 4"/>
          <p:cNvPicPr>
            <a:picLocks noChangeAspect="1" noChangeArrowheads="1"/>
          </p:cNvPicPr>
          <p:nvPr/>
        </p:nvPicPr>
        <p:blipFill>
          <a:blip r:embed="rId3"/>
          <a:srcRect l="1031" t="29628" r="1031" b="29379"/>
          <a:stretch>
            <a:fillRect/>
          </a:stretch>
        </p:blipFill>
        <p:spPr bwMode="auto">
          <a:xfrm>
            <a:off x="1585913" y="1978025"/>
            <a:ext cx="6732587" cy="2112963"/>
          </a:xfrm>
          <a:prstGeom prst="rect">
            <a:avLst/>
          </a:prstGeom>
          <a:noFill/>
          <a:ln w="38100" cmpd="dbl">
            <a:solidFill>
              <a:schemeClr val="bg1"/>
            </a:solidFill>
            <a:miter lim="800000"/>
            <a:headEnd/>
            <a:tailEnd/>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pPr eaLnBrk="1" hangingPunct="1"/>
            <a:r>
              <a:rPr lang="en-US" smtClean="0"/>
              <a:t>System Call Implementation</a:t>
            </a:r>
          </a:p>
        </p:txBody>
      </p:sp>
      <p:sp>
        <p:nvSpPr>
          <p:cNvPr id="17411" name="Rectangle 3"/>
          <p:cNvSpPr>
            <a:spLocks noGrp="1" noChangeArrowheads="1"/>
          </p:cNvSpPr>
          <p:nvPr>
            <p:ph type="body" idx="1"/>
          </p:nvPr>
        </p:nvSpPr>
        <p:spPr>
          <a:xfrm>
            <a:off x="806450" y="1233488"/>
            <a:ext cx="7666038" cy="4530725"/>
          </a:xfrm>
        </p:spPr>
        <p:txBody>
          <a:bodyPr/>
          <a:lstStyle/>
          <a:p>
            <a:r>
              <a:rPr lang="en-US" smtClean="0"/>
              <a:t>Typically, a number associated with each system call</a:t>
            </a:r>
          </a:p>
          <a:p>
            <a:pPr lvl="1"/>
            <a:r>
              <a:rPr lang="en-US" smtClean="0"/>
              <a:t>System-call interface maintains a table indexed according to these numbers</a:t>
            </a:r>
          </a:p>
          <a:p>
            <a:pPr lvl="1"/>
            <a:endParaRPr lang="en-US" sz="800" smtClean="0"/>
          </a:p>
          <a:p>
            <a:r>
              <a:rPr lang="en-US" smtClean="0"/>
              <a:t>The system call interface invokes intended system call in OS kernel and returns status of the system call and any return values</a:t>
            </a:r>
          </a:p>
          <a:p>
            <a:endParaRPr lang="en-US" sz="800" smtClean="0"/>
          </a:p>
          <a:p>
            <a:r>
              <a:rPr lang="en-US" smtClean="0"/>
              <a:t>The caller need know nothing about how the system call is implemented</a:t>
            </a:r>
          </a:p>
          <a:p>
            <a:pPr lvl="1"/>
            <a:r>
              <a:rPr lang="en-US" smtClean="0"/>
              <a:t>Just needs to obey API and understand what OS will do as a result call</a:t>
            </a:r>
          </a:p>
          <a:p>
            <a:pPr lvl="1"/>
            <a:r>
              <a:rPr lang="en-US" smtClean="0"/>
              <a:t>Most details of  OS interface hidden from programmer by API  </a:t>
            </a:r>
          </a:p>
          <a:p>
            <a:pPr lvl="2"/>
            <a:r>
              <a:rPr lang="en-US" smtClean="0"/>
              <a:t>Managed by run-time support library (set of functions built into libraries included with compiler)</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857250" y="277813"/>
            <a:ext cx="8229600" cy="576262"/>
          </a:xfrm>
        </p:spPr>
        <p:txBody>
          <a:bodyPr/>
          <a:lstStyle/>
          <a:p>
            <a:pPr eaLnBrk="1" hangingPunct="1"/>
            <a:r>
              <a:rPr lang="en-US" smtClean="0"/>
              <a:t>API – System Call – OS Relationship</a:t>
            </a:r>
          </a:p>
        </p:txBody>
      </p:sp>
      <p:pic>
        <p:nvPicPr>
          <p:cNvPr id="18435" name="Picture 5" descr="2"/>
          <p:cNvPicPr>
            <a:picLocks noChangeAspect="1" noChangeArrowheads="1"/>
          </p:cNvPicPr>
          <p:nvPr/>
        </p:nvPicPr>
        <p:blipFill>
          <a:blip r:embed="rId3"/>
          <a:srcRect/>
          <a:stretch>
            <a:fillRect/>
          </a:stretch>
        </p:blipFill>
        <p:spPr bwMode="auto">
          <a:xfrm>
            <a:off x="968375" y="1425575"/>
            <a:ext cx="7153275" cy="43815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457200" y="306388"/>
            <a:ext cx="8229600" cy="576262"/>
          </a:xfrm>
        </p:spPr>
        <p:txBody>
          <a:bodyPr/>
          <a:lstStyle/>
          <a:p>
            <a:pPr eaLnBrk="1" hangingPunct="1"/>
            <a:r>
              <a:rPr lang="en-US" smtClean="0"/>
              <a:t>Standard C Library Example</a:t>
            </a:r>
          </a:p>
        </p:txBody>
      </p:sp>
      <p:sp>
        <p:nvSpPr>
          <p:cNvPr id="19459" name="Rectangle 3"/>
          <p:cNvSpPr>
            <a:spLocks noGrp="1" noChangeArrowheads="1"/>
          </p:cNvSpPr>
          <p:nvPr>
            <p:ph type="body" idx="1"/>
          </p:nvPr>
        </p:nvSpPr>
        <p:spPr>
          <a:xfrm>
            <a:off x="768350" y="1173163"/>
            <a:ext cx="7642225" cy="5078412"/>
          </a:xfrm>
        </p:spPr>
        <p:txBody>
          <a:bodyPr/>
          <a:lstStyle/>
          <a:p>
            <a:r>
              <a:rPr lang="en-US" smtClean="0"/>
              <a:t>C program invoking printf() library call, which calls write() system call</a:t>
            </a:r>
          </a:p>
        </p:txBody>
      </p:sp>
      <p:pic>
        <p:nvPicPr>
          <p:cNvPr id="19460" name="Picture 4"/>
          <p:cNvPicPr>
            <a:picLocks noChangeAspect="1" noChangeArrowheads="1"/>
          </p:cNvPicPr>
          <p:nvPr/>
        </p:nvPicPr>
        <p:blipFill>
          <a:blip r:embed="rId3"/>
          <a:srcRect l="18286" t="2666" r="17346" b="1784"/>
          <a:stretch>
            <a:fillRect/>
          </a:stretch>
        </p:blipFill>
        <p:spPr bwMode="auto">
          <a:xfrm>
            <a:off x="2336800" y="2039938"/>
            <a:ext cx="4060825" cy="4286250"/>
          </a:xfrm>
          <a:prstGeom prst="rect">
            <a:avLst/>
          </a:prstGeom>
          <a:noFill/>
          <a:ln w="38100" cmpd="dbl">
            <a:solidFill>
              <a:schemeClr val="bg1"/>
            </a:solidFill>
            <a:miter lim="800000"/>
            <a:headEnd/>
            <a:tailEnd/>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982663" y="277813"/>
            <a:ext cx="7704137" cy="576262"/>
          </a:xfrm>
        </p:spPr>
        <p:txBody>
          <a:bodyPr/>
          <a:lstStyle/>
          <a:p>
            <a:pPr eaLnBrk="1" hangingPunct="1"/>
            <a:r>
              <a:rPr lang="en-US" smtClean="0"/>
              <a:t>System Call Parameter Passing</a:t>
            </a:r>
          </a:p>
        </p:txBody>
      </p:sp>
      <p:sp>
        <p:nvSpPr>
          <p:cNvPr id="20483" name="Rectangle 3"/>
          <p:cNvSpPr>
            <a:spLocks noGrp="1" noChangeArrowheads="1"/>
          </p:cNvSpPr>
          <p:nvPr>
            <p:ph type="body" idx="1"/>
          </p:nvPr>
        </p:nvSpPr>
        <p:spPr>
          <a:xfrm>
            <a:off x="806450" y="1233488"/>
            <a:ext cx="7645400" cy="4530725"/>
          </a:xfrm>
        </p:spPr>
        <p:txBody>
          <a:bodyPr/>
          <a:lstStyle/>
          <a:p>
            <a:pPr>
              <a:lnSpc>
                <a:spcPct val="90000"/>
              </a:lnSpc>
            </a:pPr>
            <a:r>
              <a:rPr lang="en-US" smtClean="0"/>
              <a:t>Often, more information is required than simply identity of desired system call</a:t>
            </a:r>
          </a:p>
          <a:p>
            <a:pPr lvl="1">
              <a:lnSpc>
                <a:spcPct val="90000"/>
              </a:lnSpc>
            </a:pPr>
            <a:r>
              <a:rPr lang="en-US" smtClean="0"/>
              <a:t>Exact type and amount of information vary according to OS and call</a:t>
            </a:r>
          </a:p>
          <a:p>
            <a:pPr lvl="1">
              <a:lnSpc>
                <a:spcPct val="90000"/>
              </a:lnSpc>
            </a:pPr>
            <a:endParaRPr lang="en-US" sz="900" smtClean="0"/>
          </a:p>
          <a:p>
            <a:pPr>
              <a:lnSpc>
                <a:spcPct val="90000"/>
              </a:lnSpc>
            </a:pPr>
            <a:r>
              <a:rPr lang="en-US" smtClean="0"/>
              <a:t>Three general methods used to pass parameters to the OS</a:t>
            </a:r>
          </a:p>
          <a:p>
            <a:pPr lvl="1">
              <a:lnSpc>
                <a:spcPct val="90000"/>
              </a:lnSpc>
            </a:pPr>
            <a:r>
              <a:rPr lang="en-US" smtClean="0"/>
              <a:t>Simplest:  pass the parameters in </a:t>
            </a:r>
            <a:r>
              <a:rPr lang="en-US" i="1" smtClean="0"/>
              <a:t>registers</a:t>
            </a:r>
          </a:p>
          <a:p>
            <a:pPr lvl="2">
              <a:lnSpc>
                <a:spcPct val="90000"/>
              </a:lnSpc>
            </a:pPr>
            <a:r>
              <a:rPr lang="en-US" smtClean="0"/>
              <a:t> In some cases, may be more parameters than registers</a:t>
            </a:r>
          </a:p>
          <a:p>
            <a:pPr lvl="1">
              <a:lnSpc>
                <a:spcPct val="90000"/>
              </a:lnSpc>
            </a:pPr>
            <a:r>
              <a:rPr lang="en-US" smtClean="0"/>
              <a:t>Parameters stored in a </a:t>
            </a:r>
            <a:r>
              <a:rPr lang="en-US" i="1" smtClean="0"/>
              <a:t>block, </a:t>
            </a:r>
            <a:r>
              <a:rPr lang="en-US" smtClean="0"/>
              <a:t>or table, in memory, and address of block passed as a parameter in a register </a:t>
            </a:r>
          </a:p>
          <a:p>
            <a:pPr lvl="2">
              <a:lnSpc>
                <a:spcPct val="90000"/>
              </a:lnSpc>
            </a:pPr>
            <a:r>
              <a:rPr lang="en-US" smtClean="0"/>
              <a:t>This approach taken by Linux and Solaris</a:t>
            </a:r>
          </a:p>
          <a:p>
            <a:pPr lvl="1">
              <a:lnSpc>
                <a:spcPct val="90000"/>
              </a:lnSpc>
            </a:pPr>
            <a:r>
              <a:rPr lang="en-US" smtClean="0"/>
              <a:t>Parameters placed, or </a:t>
            </a:r>
            <a:r>
              <a:rPr lang="en-US" i="1" smtClean="0"/>
              <a:t>pushed, </a:t>
            </a:r>
            <a:r>
              <a:rPr lang="en-US" smtClean="0"/>
              <a:t>onto the </a:t>
            </a:r>
            <a:r>
              <a:rPr lang="en-US" i="1" smtClean="0"/>
              <a:t>stack </a:t>
            </a:r>
            <a:r>
              <a:rPr lang="en-US" smtClean="0"/>
              <a:t>by the program and </a:t>
            </a:r>
            <a:r>
              <a:rPr lang="en-US" i="1" smtClean="0"/>
              <a:t>popped </a:t>
            </a:r>
            <a:r>
              <a:rPr lang="en-US" smtClean="0"/>
              <a:t>off the stack by the operating system</a:t>
            </a:r>
          </a:p>
          <a:p>
            <a:pPr lvl="1">
              <a:lnSpc>
                <a:spcPct val="90000"/>
              </a:lnSpc>
            </a:pPr>
            <a:r>
              <a:rPr lang="en-US" smtClean="0"/>
              <a:t>Block and stack methods do not limit the number or length of parameters being passed</a:t>
            </a:r>
          </a:p>
          <a:p>
            <a:pPr lvl="1">
              <a:lnSpc>
                <a:spcPct val="90000"/>
              </a:lnSpc>
            </a:pPr>
            <a:endParaRPr lang="en-US" smtClean="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lang="en-US" smtClean="0"/>
              <a:t>Parameter Passing via Table</a:t>
            </a:r>
          </a:p>
        </p:txBody>
      </p:sp>
      <p:pic>
        <p:nvPicPr>
          <p:cNvPr id="21507" name="Picture 7" descr="2"/>
          <p:cNvPicPr>
            <a:picLocks noChangeAspect="1" noChangeArrowheads="1"/>
          </p:cNvPicPr>
          <p:nvPr/>
        </p:nvPicPr>
        <p:blipFill>
          <a:blip r:embed="rId3"/>
          <a:srcRect/>
          <a:stretch>
            <a:fillRect/>
          </a:stretch>
        </p:blipFill>
        <p:spPr bwMode="auto">
          <a:xfrm>
            <a:off x="1522413" y="1401763"/>
            <a:ext cx="7083425" cy="371951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576263" y="277813"/>
            <a:ext cx="8553450" cy="576262"/>
          </a:xfrm>
        </p:spPr>
        <p:txBody>
          <a:bodyPr/>
          <a:lstStyle/>
          <a:p>
            <a:pPr eaLnBrk="1" hangingPunct="1"/>
            <a:r>
              <a:rPr lang="en-US" sz="3000" smtClean="0"/>
              <a:t>Chapter 2:  Operating-System Structures</a:t>
            </a:r>
          </a:p>
        </p:txBody>
      </p:sp>
      <p:sp>
        <p:nvSpPr>
          <p:cNvPr id="4099" name="Rectangle 3"/>
          <p:cNvSpPr>
            <a:spLocks noGrp="1" noChangeArrowheads="1"/>
          </p:cNvSpPr>
          <p:nvPr>
            <p:ph type="body" idx="1"/>
          </p:nvPr>
        </p:nvSpPr>
        <p:spPr/>
        <p:txBody>
          <a:bodyPr/>
          <a:lstStyle/>
          <a:p>
            <a:r>
              <a:rPr lang="en-US" smtClean="0"/>
              <a:t>Operating System Services</a:t>
            </a:r>
          </a:p>
          <a:p>
            <a:r>
              <a:rPr lang="en-US" smtClean="0"/>
              <a:t>User Operating System Interface</a:t>
            </a:r>
          </a:p>
          <a:p>
            <a:r>
              <a:rPr lang="en-US" smtClean="0"/>
              <a:t>System Calls</a:t>
            </a:r>
          </a:p>
          <a:p>
            <a:r>
              <a:rPr lang="en-US" smtClean="0"/>
              <a:t>Types of System Calls</a:t>
            </a:r>
          </a:p>
          <a:p>
            <a:r>
              <a:rPr lang="en-US" smtClean="0"/>
              <a:t>System Programs</a:t>
            </a:r>
          </a:p>
          <a:p>
            <a:r>
              <a:rPr lang="en-US" smtClean="0"/>
              <a:t>Operating System Design and Implementation</a:t>
            </a:r>
          </a:p>
          <a:p>
            <a:r>
              <a:rPr lang="en-US" smtClean="0"/>
              <a:t>Operating System Structure</a:t>
            </a:r>
          </a:p>
          <a:p>
            <a:r>
              <a:rPr lang="en-US" smtClean="0"/>
              <a:t>Virtual Machines</a:t>
            </a:r>
          </a:p>
          <a:p>
            <a:r>
              <a:rPr lang="en-US" smtClean="0"/>
              <a:t>Operating System Debugging</a:t>
            </a:r>
          </a:p>
          <a:p>
            <a:r>
              <a:rPr lang="en-US" smtClean="0"/>
              <a:t>Operating System Generation</a:t>
            </a:r>
          </a:p>
          <a:p>
            <a:r>
              <a:rPr lang="en-US" smtClean="0"/>
              <a:t>System Boot</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pPr eaLnBrk="1" hangingPunct="1"/>
            <a:r>
              <a:rPr lang="en-US" smtClean="0"/>
              <a:t>Types of System Calls</a:t>
            </a:r>
          </a:p>
        </p:txBody>
      </p:sp>
      <p:sp>
        <p:nvSpPr>
          <p:cNvPr id="22531" name="Rectangle 4"/>
          <p:cNvSpPr>
            <a:spLocks noGrp="1" noChangeArrowheads="1"/>
          </p:cNvSpPr>
          <p:nvPr>
            <p:ph type="body" idx="1"/>
          </p:nvPr>
        </p:nvSpPr>
        <p:spPr/>
        <p:txBody>
          <a:bodyPr/>
          <a:lstStyle/>
          <a:p>
            <a:r>
              <a:rPr lang="en-US" smtClean="0"/>
              <a:t>Process control</a:t>
            </a:r>
          </a:p>
          <a:p>
            <a:pPr lvl="1"/>
            <a:r>
              <a:rPr lang="en-US" smtClean="0"/>
              <a:t>end, abort</a:t>
            </a:r>
          </a:p>
          <a:p>
            <a:pPr lvl="1"/>
            <a:r>
              <a:rPr lang="en-US" smtClean="0"/>
              <a:t>load, execute</a:t>
            </a:r>
          </a:p>
          <a:p>
            <a:pPr lvl="1"/>
            <a:r>
              <a:rPr lang="en-US" smtClean="0"/>
              <a:t>create process, terminate process</a:t>
            </a:r>
          </a:p>
          <a:p>
            <a:pPr lvl="1"/>
            <a:r>
              <a:rPr lang="en-US" smtClean="0"/>
              <a:t>get process attributes, set process attributes</a:t>
            </a:r>
          </a:p>
          <a:p>
            <a:pPr lvl="1"/>
            <a:r>
              <a:rPr lang="en-US" smtClean="0"/>
              <a:t>wait for time</a:t>
            </a:r>
          </a:p>
          <a:p>
            <a:pPr lvl="1"/>
            <a:r>
              <a:rPr lang="en-US" smtClean="0"/>
              <a:t>wait event, signal event</a:t>
            </a:r>
          </a:p>
          <a:p>
            <a:pPr lvl="1"/>
            <a:r>
              <a:rPr lang="en-US" smtClean="0"/>
              <a:t>allocate and free memory</a:t>
            </a:r>
          </a:p>
          <a:p>
            <a:r>
              <a:rPr lang="en-US" smtClean="0"/>
              <a:t>File management</a:t>
            </a:r>
          </a:p>
          <a:p>
            <a:pPr lvl="1"/>
            <a:r>
              <a:rPr lang="en-US" smtClean="0"/>
              <a:t>create file, delete file</a:t>
            </a:r>
          </a:p>
          <a:p>
            <a:pPr lvl="1"/>
            <a:r>
              <a:rPr lang="en-US" smtClean="0"/>
              <a:t>open, close file</a:t>
            </a:r>
          </a:p>
          <a:p>
            <a:pPr lvl="1"/>
            <a:r>
              <a:rPr lang="en-US" smtClean="0"/>
              <a:t>read, write, reposition</a:t>
            </a:r>
          </a:p>
          <a:p>
            <a:pPr lvl="1"/>
            <a:r>
              <a:rPr lang="en-US" smtClean="0"/>
              <a:t>get and set file attributes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lang="en-US" smtClean="0"/>
              <a:t>Types of System Calls (Cont.)</a:t>
            </a:r>
          </a:p>
        </p:txBody>
      </p:sp>
      <p:sp>
        <p:nvSpPr>
          <p:cNvPr id="23555" name="Rectangle 4"/>
          <p:cNvSpPr>
            <a:spLocks noGrp="1" noChangeArrowheads="1"/>
          </p:cNvSpPr>
          <p:nvPr>
            <p:ph type="body" idx="1"/>
          </p:nvPr>
        </p:nvSpPr>
        <p:spPr/>
        <p:txBody>
          <a:bodyPr/>
          <a:lstStyle/>
          <a:p>
            <a:r>
              <a:rPr lang="en-US" smtClean="0"/>
              <a:t>Device management</a:t>
            </a:r>
          </a:p>
          <a:p>
            <a:pPr lvl="1"/>
            <a:r>
              <a:rPr lang="en-US" smtClean="0"/>
              <a:t>request device, release device</a:t>
            </a:r>
          </a:p>
          <a:p>
            <a:pPr lvl="1"/>
            <a:r>
              <a:rPr lang="en-US" smtClean="0"/>
              <a:t>read, write, reposition</a:t>
            </a:r>
          </a:p>
          <a:p>
            <a:pPr lvl="1"/>
            <a:r>
              <a:rPr lang="en-US" smtClean="0"/>
              <a:t>get device attributes, set device attributes</a:t>
            </a:r>
          </a:p>
          <a:p>
            <a:pPr lvl="1"/>
            <a:r>
              <a:rPr lang="en-US" smtClean="0"/>
              <a:t>logically attach or detach devices</a:t>
            </a:r>
          </a:p>
          <a:p>
            <a:r>
              <a:rPr lang="en-US" smtClean="0"/>
              <a:t>Information maintenance</a:t>
            </a:r>
          </a:p>
          <a:p>
            <a:pPr lvl="1"/>
            <a:r>
              <a:rPr lang="en-US" smtClean="0"/>
              <a:t>get time or date, set time or date</a:t>
            </a:r>
          </a:p>
          <a:p>
            <a:pPr lvl="1"/>
            <a:r>
              <a:rPr lang="en-US" smtClean="0"/>
              <a:t>get system data, set system data</a:t>
            </a:r>
          </a:p>
          <a:p>
            <a:pPr lvl="1"/>
            <a:r>
              <a:rPr lang="en-US" smtClean="0"/>
              <a:t>get and set process, file, or device attributes</a:t>
            </a:r>
          </a:p>
          <a:p>
            <a:r>
              <a:rPr lang="en-US" smtClean="0"/>
              <a:t>Communications</a:t>
            </a:r>
          </a:p>
          <a:p>
            <a:pPr lvl="1"/>
            <a:r>
              <a:rPr lang="en-US" smtClean="0"/>
              <a:t>create, delete communication connection</a:t>
            </a:r>
          </a:p>
          <a:p>
            <a:pPr lvl="1"/>
            <a:r>
              <a:rPr lang="en-US" smtClean="0"/>
              <a:t>send, receive messages</a:t>
            </a:r>
          </a:p>
          <a:p>
            <a:pPr lvl="1"/>
            <a:r>
              <a:rPr lang="en-US" smtClean="0"/>
              <a:t>transfer status information</a:t>
            </a:r>
          </a:p>
          <a:p>
            <a:pPr lvl="1"/>
            <a:r>
              <a:rPr lang="en-US" smtClean="0"/>
              <a:t>attach and detach remote devices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a:xfrm>
            <a:off x="1042988" y="325438"/>
            <a:ext cx="7648575" cy="576262"/>
          </a:xfrm>
        </p:spPr>
        <p:txBody>
          <a:bodyPr/>
          <a:lstStyle/>
          <a:p>
            <a:pPr eaLnBrk="1" hangingPunct="1"/>
            <a:r>
              <a:rPr lang="en-US" sz="2800" smtClean="0"/>
              <a:t>Examples of Windows and </a:t>
            </a:r>
            <a:br>
              <a:rPr lang="en-US" sz="2800" smtClean="0"/>
            </a:br>
            <a:r>
              <a:rPr lang="en-US" sz="2800" smtClean="0"/>
              <a:t>Unix System Calls</a:t>
            </a:r>
          </a:p>
        </p:txBody>
      </p:sp>
      <p:pic>
        <p:nvPicPr>
          <p:cNvPr id="24579" name="Picture 6" descr="OS8-p61"/>
          <p:cNvPicPr>
            <a:picLocks noChangeAspect="1" noChangeArrowheads="1"/>
          </p:cNvPicPr>
          <p:nvPr/>
        </p:nvPicPr>
        <p:blipFill>
          <a:blip r:embed="rId3"/>
          <a:srcRect/>
          <a:stretch>
            <a:fillRect/>
          </a:stretch>
        </p:blipFill>
        <p:spPr bwMode="auto">
          <a:xfrm>
            <a:off x="2128838" y="1203325"/>
            <a:ext cx="5395912" cy="4811713"/>
          </a:xfrm>
          <a:prstGeom prst="rect">
            <a:avLst/>
          </a:prstGeom>
          <a:noFill/>
          <a:ln w="9525">
            <a:noFill/>
            <a:miter lim="800000"/>
            <a:headEnd/>
            <a:tailEnd/>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p:cNvSpPr>
          <p:nvPr>
            <p:ph type="title"/>
          </p:nvPr>
        </p:nvSpPr>
        <p:spPr/>
        <p:txBody>
          <a:bodyPr/>
          <a:lstStyle/>
          <a:p>
            <a:r>
              <a:rPr lang="en-US" smtClean="0"/>
              <a:t>Example: MS-DOS</a:t>
            </a:r>
          </a:p>
        </p:txBody>
      </p:sp>
      <p:sp>
        <p:nvSpPr>
          <p:cNvPr id="25603" name="Content Placeholder 2"/>
          <p:cNvSpPr>
            <a:spLocks noGrp="1"/>
          </p:cNvSpPr>
          <p:nvPr>
            <p:ph idx="1"/>
          </p:nvPr>
        </p:nvSpPr>
        <p:spPr/>
        <p:txBody>
          <a:bodyPr/>
          <a:lstStyle/>
          <a:p>
            <a:r>
              <a:rPr lang="en-US" smtClean="0"/>
              <a:t>Single-tasking</a:t>
            </a:r>
          </a:p>
          <a:p>
            <a:r>
              <a:rPr lang="en-US" smtClean="0"/>
              <a:t>Shell invoked when system booted</a:t>
            </a:r>
          </a:p>
          <a:p>
            <a:r>
              <a:rPr lang="en-US" smtClean="0"/>
              <a:t>Simple method to run program</a:t>
            </a:r>
          </a:p>
          <a:p>
            <a:pPr lvl="1"/>
            <a:r>
              <a:rPr lang="en-US" smtClean="0"/>
              <a:t>No process created</a:t>
            </a:r>
          </a:p>
          <a:p>
            <a:r>
              <a:rPr lang="en-US" smtClean="0"/>
              <a:t>Single memory space</a:t>
            </a:r>
          </a:p>
          <a:p>
            <a:r>
              <a:rPr lang="en-US" smtClean="0"/>
              <a:t>Loads program into memory, overwriting all but the kernel</a:t>
            </a:r>
          </a:p>
          <a:p>
            <a:r>
              <a:rPr lang="en-US" smtClean="0"/>
              <a:t>Program exit -&gt; shell reloaded</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pPr eaLnBrk="1" hangingPunct="1"/>
            <a:r>
              <a:rPr lang="en-US" smtClean="0"/>
              <a:t>MS-DOS execution</a:t>
            </a:r>
          </a:p>
        </p:txBody>
      </p:sp>
      <p:sp>
        <p:nvSpPr>
          <p:cNvPr id="26627" name="Rectangle 4"/>
          <p:cNvSpPr>
            <a:spLocks noGrp="1" noChangeArrowheads="1"/>
          </p:cNvSpPr>
          <p:nvPr>
            <p:ph type="body" idx="1"/>
          </p:nvPr>
        </p:nvSpPr>
        <p:spPr>
          <a:xfrm>
            <a:off x="838200" y="1143000"/>
            <a:ext cx="7848600" cy="5334000"/>
          </a:xfrm>
        </p:spPr>
        <p:txBody>
          <a:bodyPr/>
          <a:lstStyle/>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p:txBody>
      </p:sp>
      <p:sp>
        <p:nvSpPr>
          <p:cNvPr id="26628" name="Rectangle 5"/>
          <p:cNvSpPr>
            <a:spLocks noChangeArrowheads="1"/>
          </p:cNvSpPr>
          <p:nvPr/>
        </p:nvSpPr>
        <p:spPr bwMode="auto">
          <a:xfrm>
            <a:off x="2286000" y="5640388"/>
            <a:ext cx="4572000" cy="779462"/>
          </a:xfrm>
          <a:prstGeom prst="rect">
            <a:avLst/>
          </a:prstGeom>
          <a:noFill/>
          <a:ln w="9525">
            <a:noFill/>
            <a:miter lim="800000"/>
            <a:headEnd/>
            <a:tailEnd/>
          </a:ln>
        </p:spPr>
        <p:txBody>
          <a:bodyPr>
            <a:spAutoFit/>
          </a:bodyPr>
          <a:lstStyle/>
          <a:p>
            <a:pPr>
              <a:spcBef>
                <a:spcPct val="50000"/>
              </a:spcBef>
              <a:buClr>
                <a:srgbClr val="993300"/>
              </a:buClr>
              <a:buSzPct val="90000"/>
              <a:buFont typeface="Monotype Sorts" charset="2"/>
              <a:buNone/>
            </a:pPr>
            <a:r>
              <a:rPr kumimoji="1" lang="en-US">
                <a:latin typeface="Helvetica" charset="0"/>
              </a:rPr>
              <a:t>(a) At system startup (b) running a program</a:t>
            </a:r>
          </a:p>
          <a:p>
            <a:pPr>
              <a:spcBef>
                <a:spcPct val="50000"/>
              </a:spcBef>
              <a:buClr>
                <a:srgbClr val="993300"/>
              </a:buClr>
              <a:buSzPct val="90000"/>
              <a:buFont typeface="Monotype Sorts" charset="2"/>
              <a:buNone/>
            </a:pPr>
            <a:endParaRPr kumimoji="1" lang="en-US">
              <a:latin typeface="Helvetica" charset="0"/>
            </a:endParaRPr>
          </a:p>
        </p:txBody>
      </p:sp>
      <p:pic>
        <p:nvPicPr>
          <p:cNvPr id="26629" name="Picture 9" descr="2"/>
          <p:cNvPicPr>
            <a:picLocks noChangeAspect="1" noChangeArrowheads="1"/>
          </p:cNvPicPr>
          <p:nvPr/>
        </p:nvPicPr>
        <p:blipFill>
          <a:blip r:embed="rId3"/>
          <a:srcRect/>
          <a:stretch>
            <a:fillRect/>
          </a:stretch>
        </p:blipFill>
        <p:spPr bwMode="auto">
          <a:xfrm>
            <a:off x="2138363" y="1209675"/>
            <a:ext cx="5067300" cy="4284663"/>
          </a:xfrm>
          <a:prstGeom prst="rect">
            <a:avLst/>
          </a:prstGeom>
          <a:noFill/>
          <a:ln w="9525">
            <a:noFill/>
            <a:miter lim="800000"/>
            <a:headEnd/>
            <a:tailEnd/>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lstStyle/>
          <a:p>
            <a:r>
              <a:rPr lang="en-US" smtClean="0"/>
              <a:t>Example: FreeBSD</a:t>
            </a:r>
          </a:p>
        </p:txBody>
      </p:sp>
      <p:sp>
        <p:nvSpPr>
          <p:cNvPr id="27651" name="Content Placeholder 2"/>
          <p:cNvSpPr>
            <a:spLocks noGrp="1"/>
          </p:cNvSpPr>
          <p:nvPr>
            <p:ph idx="1"/>
          </p:nvPr>
        </p:nvSpPr>
        <p:spPr/>
        <p:txBody>
          <a:bodyPr/>
          <a:lstStyle/>
          <a:p>
            <a:r>
              <a:rPr lang="en-US" smtClean="0"/>
              <a:t>Unix variant</a:t>
            </a:r>
          </a:p>
          <a:p>
            <a:r>
              <a:rPr lang="en-US" smtClean="0"/>
              <a:t>Multitasking</a:t>
            </a:r>
          </a:p>
          <a:p>
            <a:r>
              <a:rPr lang="en-US" smtClean="0"/>
              <a:t>User login -&gt; invoke user’s choice of shell</a:t>
            </a:r>
          </a:p>
          <a:p>
            <a:r>
              <a:rPr lang="en-US" smtClean="0"/>
              <a:t>Shell executes fork() system call to create process</a:t>
            </a:r>
          </a:p>
          <a:p>
            <a:pPr lvl="1"/>
            <a:r>
              <a:rPr lang="en-US" smtClean="0"/>
              <a:t>Executes exec() to load program into process</a:t>
            </a:r>
          </a:p>
          <a:p>
            <a:pPr lvl="1"/>
            <a:r>
              <a:rPr lang="en-US" smtClean="0"/>
              <a:t>Shell waits for process to terminate or continues with user commands</a:t>
            </a:r>
          </a:p>
          <a:p>
            <a:r>
              <a:rPr lang="en-US" smtClean="0"/>
              <a:t>Process exits with code of 0 – no error or &gt; 0 – error code</a:t>
            </a:r>
          </a:p>
          <a:p>
            <a:endParaRPr lang="en-US" smtClean="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xfrm>
            <a:off x="957263" y="277813"/>
            <a:ext cx="8229600" cy="576262"/>
          </a:xfrm>
        </p:spPr>
        <p:txBody>
          <a:bodyPr/>
          <a:lstStyle/>
          <a:p>
            <a:pPr eaLnBrk="1" hangingPunct="1"/>
            <a:r>
              <a:rPr lang="en-US" smtClean="0"/>
              <a:t>FreeBSD Running Multiple Programs</a:t>
            </a:r>
          </a:p>
        </p:txBody>
      </p:sp>
      <p:pic>
        <p:nvPicPr>
          <p:cNvPr id="28675" name="Picture 3"/>
          <p:cNvPicPr>
            <a:picLocks noChangeAspect="1" noChangeArrowheads="1"/>
          </p:cNvPicPr>
          <p:nvPr/>
        </p:nvPicPr>
        <p:blipFill>
          <a:blip r:embed="rId3"/>
          <a:srcRect l="31691" t="500" r="31691" b="500"/>
          <a:stretch>
            <a:fillRect/>
          </a:stretch>
        </p:blipFill>
        <p:spPr bwMode="auto">
          <a:xfrm>
            <a:off x="3533775" y="1468438"/>
            <a:ext cx="2305050" cy="4676775"/>
          </a:xfrm>
          <a:prstGeom prst="rect">
            <a:avLst/>
          </a:prstGeom>
          <a:noFill/>
          <a:ln w="38100" cmpd="dbl">
            <a:solidFill>
              <a:schemeClr val="bg1"/>
            </a:solidFill>
            <a:miter lim="800000"/>
            <a:headEnd/>
            <a:tailEnd/>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smtClean="0"/>
              <a:t>System Programs</a:t>
            </a:r>
          </a:p>
        </p:txBody>
      </p:sp>
      <p:sp>
        <p:nvSpPr>
          <p:cNvPr id="29699" name="Rectangle 3"/>
          <p:cNvSpPr>
            <a:spLocks noGrp="1" noChangeArrowheads="1"/>
          </p:cNvSpPr>
          <p:nvPr>
            <p:ph type="body" idx="1"/>
          </p:nvPr>
        </p:nvSpPr>
        <p:spPr>
          <a:xfrm>
            <a:off x="698500" y="1295400"/>
            <a:ext cx="7326313" cy="4683125"/>
          </a:xfrm>
        </p:spPr>
        <p:txBody>
          <a:bodyPr/>
          <a:lstStyle/>
          <a:p>
            <a:r>
              <a:rPr lang="en-US" smtClean="0"/>
              <a:t>System programs provide a convenient environment for program development and execution.  They can be divided into:</a:t>
            </a:r>
          </a:p>
          <a:p>
            <a:pPr lvl="1"/>
            <a:r>
              <a:rPr lang="en-US" smtClean="0"/>
              <a:t>File manipulation </a:t>
            </a:r>
          </a:p>
          <a:p>
            <a:pPr lvl="1"/>
            <a:r>
              <a:rPr lang="en-US" smtClean="0"/>
              <a:t>Status information</a:t>
            </a:r>
          </a:p>
          <a:p>
            <a:pPr lvl="1"/>
            <a:r>
              <a:rPr lang="en-US" smtClean="0"/>
              <a:t>File modification</a:t>
            </a:r>
          </a:p>
          <a:p>
            <a:pPr lvl="1"/>
            <a:r>
              <a:rPr lang="en-US" smtClean="0"/>
              <a:t>Programming language support</a:t>
            </a:r>
          </a:p>
          <a:p>
            <a:pPr lvl="1"/>
            <a:r>
              <a:rPr lang="en-US" smtClean="0"/>
              <a:t>Program loading and execution</a:t>
            </a:r>
          </a:p>
          <a:p>
            <a:pPr lvl="1"/>
            <a:r>
              <a:rPr lang="en-US" smtClean="0"/>
              <a:t>Communications</a:t>
            </a:r>
          </a:p>
          <a:p>
            <a:pPr lvl="1"/>
            <a:r>
              <a:rPr lang="en-US" smtClean="0"/>
              <a:t>Application programs</a:t>
            </a:r>
          </a:p>
          <a:p>
            <a:pPr lvl="1"/>
            <a:endParaRPr lang="en-US" smtClean="0"/>
          </a:p>
          <a:p>
            <a:r>
              <a:rPr lang="en-US" smtClean="0"/>
              <a:t>Most users’ view of the operation system is defined by system programs, not the actual system calls</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pPr eaLnBrk="1" hangingPunct="1"/>
            <a:r>
              <a:rPr lang="en-US" smtClean="0"/>
              <a:t>System Programs</a:t>
            </a:r>
          </a:p>
        </p:txBody>
      </p:sp>
      <p:sp>
        <p:nvSpPr>
          <p:cNvPr id="30723" name="Rectangle 3"/>
          <p:cNvSpPr>
            <a:spLocks noGrp="1" noChangeArrowheads="1"/>
          </p:cNvSpPr>
          <p:nvPr>
            <p:ph type="body" idx="1"/>
          </p:nvPr>
        </p:nvSpPr>
        <p:spPr>
          <a:xfrm>
            <a:off x="806450" y="1233488"/>
            <a:ext cx="7685088" cy="5027612"/>
          </a:xfrm>
          <a:noFill/>
        </p:spPr>
        <p:txBody>
          <a:bodyPr/>
          <a:lstStyle/>
          <a:p>
            <a:pPr>
              <a:lnSpc>
                <a:spcPct val="90000"/>
              </a:lnSpc>
            </a:pPr>
            <a:r>
              <a:rPr lang="en-US" smtClean="0"/>
              <a:t>Provide a convenient environment for program development and execution</a:t>
            </a:r>
          </a:p>
          <a:p>
            <a:pPr lvl="1">
              <a:lnSpc>
                <a:spcPct val="90000"/>
              </a:lnSpc>
            </a:pPr>
            <a:r>
              <a:rPr lang="en-US" smtClean="0"/>
              <a:t>Some of them are simply user interfaces to system calls; others are considerably more complex</a:t>
            </a:r>
          </a:p>
          <a:p>
            <a:pPr lvl="1">
              <a:lnSpc>
                <a:spcPct val="90000"/>
              </a:lnSpc>
            </a:pPr>
            <a:endParaRPr lang="en-US" sz="800" smtClean="0"/>
          </a:p>
          <a:p>
            <a:pPr>
              <a:lnSpc>
                <a:spcPct val="90000"/>
              </a:lnSpc>
            </a:pPr>
            <a:r>
              <a:rPr lang="en-US" b="1" smtClean="0"/>
              <a:t>File management </a:t>
            </a:r>
            <a:r>
              <a:rPr lang="en-US" smtClean="0"/>
              <a:t>- Create, delete, copy, rename, print, dump, list, and generally manipulate files and directories</a:t>
            </a:r>
          </a:p>
          <a:p>
            <a:pPr>
              <a:lnSpc>
                <a:spcPct val="90000"/>
              </a:lnSpc>
            </a:pPr>
            <a:endParaRPr lang="en-US" sz="800" smtClean="0"/>
          </a:p>
          <a:p>
            <a:pPr>
              <a:lnSpc>
                <a:spcPct val="90000"/>
              </a:lnSpc>
            </a:pPr>
            <a:r>
              <a:rPr lang="en-US" b="1" smtClean="0"/>
              <a:t>Status information</a:t>
            </a:r>
          </a:p>
          <a:p>
            <a:pPr lvl="1">
              <a:lnSpc>
                <a:spcPct val="90000"/>
              </a:lnSpc>
            </a:pPr>
            <a:r>
              <a:rPr lang="en-US" smtClean="0"/>
              <a:t>Some ask the system for info - date, time, amount of available memory, disk space, number of users</a:t>
            </a:r>
          </a:p>
          <a:p>
            <a:pPr lvl="1">
              <a:lnSpc>
                <a:spcPct val="90000"/>
              </a:lnSpc>
            </a:pPr>
            <a:r>
              <a:rPr lang="en-US" smtClean="0"/>
              <a:t>Others provide detailed performance, logging, and debugging information</a:t>
            </a:r>
          </a:p>
          <a:p>
            <a:pPr lvl="1">
              <a:lnSpc>
                <a:spcPct val="90000"/>
              </a:lnSpc>
            </a:pPr>
            <a:r>
              <a:rPr lang="en-US" smtClean="0"/>
              <a:t>Typically, these programs format and print the output to the terminal or other output devices</a:t>
            </a:r>
          </a:p>
          <a:p>
            <a:pPr lvl="1">
              <a:lnSpc>
                <a:spcPct val="90000"/>
              </a:lnSpc>
            </a:pPr>
            <a:r>
              <a:rPr lang="en-US" smtClean="0"/>
              <a:t>Some systems implement  a registry - used to store and retrieve configuration information</a:t>
            </a:r>
          </a:p>
          <a:p>
            <a:pPr>
              <a:lnSpc>
                <a:spcPct val="90000"/>
              </a:lnSpc>
              <a:buFont typeface="Monotype Sorts" charset="2"/>
              <a:buNone/>
            </a:pPr>
            <a:endParaRPr lang="en-US" smtClean="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xfrm>
            <a:off x="1019175" y="277813"/>
            <a:ext cx="7667625" cy="576262"/>
          </a:xfrm>
        </p:spPr>
        <p:txBody>
          <a:bodyPr/>
          <a:lstStyle/>
          <a:p>
            <a:pPr eaLnBrk="1" hangingPunct="1"/>
            <a:r>
              <a:rPr lang="en-US" smtClean="0"/>
              <a:t>System Programs (Cont.)</a:t>
            </a:r>
          </a:p>
        </p:txBody>
      </p:sp>
      <p:sp>
        <p:nvSpPr>
          <p:cNvPr id="31747" name="Rectangle 3"/>
          <p:cNvSpPr>
            <a:spLocks noGrp="1" noChangeArrowheads="1"/>
          </p:cNvSpPr>
          <p:nvPr>
            <p:ph type="body" idx="1"/>
          </p:nvPr>
        </p:nvSpPr>
        <p:spPr>
          <a:xfrm>
            <a:off x="806450" y="1233488"/>
            <a:ext cx="7675563" cy="5187950"/>
          </a:xfrm>
        </p:spPr>
        <p:txBody>
          <a:bodyPr/>
          <a:lstStyle/>
          <a:p>
            <a:pPr>
              <a:lnSpc>
                <a:spcPct val="90000"/>
              </a:lnSpc>
            </a:pPr>
            <a:r>
              <a:rPr lang="en-US" b="1" smtClean="0"/>
              <a:t>File modification</a:t>
            </a:r>
          </a:p>
          <a:p>
            <a:pPr lvl="1">
              <a:lnSpc>
                <a:spcPct val="90000"/>
              </a:lnSpc>
            </a:pPr>
            <a:r>
              <a:rPr lang="en-US" smtClean="0"/>
              <a:t>Text editors to create and modify files</a:t>
            </a:r>
          </a:p>
          <a:p>
            <a:pPr lvl="1">
              <a:lnSpc>
                <a:spcPct val="90000"/>
              </a:lnSpc>
            </a:pPr>
            <a:r>
              <a:rPr lang="en-US" smtClean="0"/>
              <a:t>Special commands to search contents of files or perform transformations of the text</a:t>
            </a:r>
          </a:p>
          <a:p>
            <a:pPr lvl="1">
              <a:lnSpc>
                <a:spcPct val="90000"/>
              </a:lnSpc>
            </a:pPr>
            <a:endParaRPr lang="en-US" sz="800" smtClean="0"/>
          </a:p>
          <a:p>
            <a:pPr>
              <a:lnSpc>
                <a:spcPct val="90000"/>
              </a:lnSpc>
            </a:pPr>
            <a:r>
              <a:rPr lang="en-US" b="1" smtClean="0"/>
              <a:t>Programming-language support </a:t>
            </a:r>
            <a:r>
              <a:rPr lang="en-US" smtClean="0"/>
              <a:t>- Compilers, assemblers, debuggers and interpreters sometimes provided</a:t>
            </a:r>
          </a:p>
          <a:p>
            <a:pPr>
              <a:lnSpc>
                <a:spcPct val="90000"/>
              </a:lnSpc>
            </a:pPr>
            <a:endParaRPr lang="en-US" sz="800" smtClean="0"/>
          </a:p>
          <a:p>
            <a:pPr>
              <a:lnSpc>
                <a:spcPct val="90000"/>
              </a:lnSpc>
            </a:pPr>
            <a:r>
              <a:rPr lang="en-US" b="1" smtClean="0"/>
              <a:t>Program loading and execution</a:t>
            </a:r>
            <a:r>
              <a:rPr lang="en-US" smtClean="0"/>
              <a:t>- Absolute loaders, relocatable loaders, linkage editors, and overlay-loaders, debugging systems for higher-level and machine language</a:t>
            </a:r>
          </a:p>
          <a:p>
            <a:pPr>
              <a:lnSpc>
                <a:spcPct val="90000"/>
              </a:lnSpc>
            </a:pPr>
            <a:endParaRPr lang="en-US" sz="800" smtClean="0"/>
          </a:p>
          <a:p>
            <a:pPr>
              <a:lnSpc>
                <a:spcPct val="90000"/>
              </a:lnSpc>
            </a:pPr>
            <a:r>
              <a:rPr lang="en-US" b="1" smtClean="0"/>
              <a:t>Communications</a:t>
            </a:r>
            <a:r>
              <a:rPr lang="en-US" smtClean="0"/>
              <a:t> - Provide the mechanism for creating virtual connections among processes, users, and computer systems</a:t>
            </a:r>
          </a:p>
          <a:p>
            <a:pPr lvl="1">
              <a:lnSpc>
                <a:spcPct val="90000"/>
              </a:lnSpc>
            </a:pPr>
            <a:r>
              <a:rPr lang="en-US" smtClean="0"/>
              <a:t>Allow users to send messages to one another’s screens, browse web pages, send electronic-mail messages, log in remotely, transfer files from one machine to another</a:t>
            </a:r>
          </a:p>
          <a:p>
            <a:pPr>
              <a:lnSpc>
                <a:spcPct val="90000"/>
              </a:lnSpc>
            </a:pPr>
            <a:endParaRPr lang="en-US" smtClean="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pPr eaLnBrk="1" hangingPunct="1"/>
            <a:r>
              <a:rPr lang="en-US" smtClean="0"/>
              <a:t>Objectives</a:t>
            </a:r>
          </a:p>
        </p:txBody>
      </p:sp>
      <p:sp>
        <p:nvSpPr>
          <p:cNvPr id="5123" name="Rectangle 3"/>
          <p:cNvSpPr>
            <a:spLocks noGrp="1" noChangeArrowheads="1"/>
          </p:cNvSpPr>
          <p:nvPr>
            <p:ph type="body" idx="1"/>
          </p:nvPr>
        </p:nvSpPr>
        <p:spPr>
          <a:xfrm>
            <a:off x="806450" y="1233488"/>
            <a:ext cx="7723188" cy="4530725"/>
          </a:xfrm>
        </p:spPr>
        <p:txBody>
          <a:bodyPr/>
          <a:lstStyle/>
          <a:p>
            <a:r>
              <a:rPr lang="en-US" smtClean="0"/>
              <a:t>To describe the services an operating system provides to users, processes, and other systems</a:t>
            </a:r>
          </a:p>
          <a:p>
            <a:endParaRPr lang="en-US" smtClean="0"/>
          </a:p>
          <a:p>
            <a:r>
              <a:rPr lang="en-US" smtClean="0"/>
              <a:t>To discuss the various ways of structuring an operating system</a:t>
            </a:r>
          </a:p>
          <a:p>
            <a:endParaRPr lang="en-US" smtClean="0"/>
          </a:p>
          <a:p>
            <a:r>
              <a:rPr lang="en-US" smtClean="0"/>
              <a:t>To explain how operating systems are installed and customized and how they boot</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1026"/>
          <p:cNvSpPr>
            <a:spLocks noGrp="1" noChangeArrowheads="1"/>
          </p:cNvSpPr>
          <p:nvPr>
            <p:ph type="title"/>
          </p:nvPr>
        </p:nvSpPr>
        <p:spPr>
          <a:xfrm>
            <a:off x="889000" y="296863"/>
            <a:ext cx="7712075" cy="576262"/>
          </a:xfrm>
        </p:spPr>
        <p:txBody>
          <a:bodyPr/>
          <a:lstStyle/>
          <a:p>
            <a:pPr eaLnBrk="1" hangingPunct="1"/>
            <a:r>
              <a:rPr lang="en-US" sz="2800" smtClean="0"/>
              <a:t>Operating System Design </a:t>
            </a:r>
            <a:br>
              <a:rPr lang="en-US" sz="2800" smtClean="0"/>
            </a:br>
            <a:r>
              <a:rPr lang="en-US" sz="2800" smtClean="0"/>
              <a:t>and Implementation</a:t>
            </a:r>
          </a:p>
        </p:txBody>
      </p:sp>
      <p:sp>
        <p:nvSpPr>
          <p:cNvPr id="32771" name="Rectangle 1027"/>
          <p:cNvSpPr>
            <a:spLocks noGrp="1" noChangeArrowheads="1"/>
          </p:cNvSpPr>
          <p:nvPr>
            <p:ph type="body" idx="1"/>
          </p:nvPr>
        </p:nvSpPr>
        <p:spPr>
          <a:xfrm>
            <a:off x="806450" y="1233488"/>
            <a:ext cx="7685088" cy="5006975"/>
          </a:xfrm>
        </p:spPr>
        <p:txBody>
          <a:bodyPr/>
          <a:lstStyle/>
          <a:p>
            <a:r>
              <a:rPr lang="en-US" smtClean="0"/>
              <a:t>Design and Implementation of OS not “solvable”, but some approaches have proven successful</a:t>
            </a:r>
          </a:p>
          <a:p>
            <a:endParaRPr lang="en-US" sz="800" smtClean="0"/>
          </a:p>
          <a:p>
            <a:r>
              <a:rPr lang="en-US" smtClean="0"/>
              <a:t>Internal structure of different Operating Systems  can vary widely</a:t>
            </a:r>
          </a:p>
          <a:p>
            <a:endParaRPr lang="en-US" sz="800" smtClean="0"/>
          </a:p>
          <a:p>
            <a:r>
              <a:rPr lang="en-US" smtClean="0"/>
              <a:t>Start by defining goals and specifications </a:t>
            </a:r>
          </a:p>
          <a:p>
            <a:endParaRPr lang="en-US" sz="800" smtClean="0"/>
          </a:p>
          <a:p>
            <a:r>
              <a:rPr lang="en-US" smtClean="0"/>
              <a:t>Affected by choice of hardware, type of system</a:t>
            </a:r>
          </a:p>
          <a:p>
            <a:endParaRPr lang="en-US" sz="800" smtClean="0"/>
          </a:p>
          <a:p>
            <a:r>
              <a:rPr lang="en-US" i="1" smtClean="0"/>
              <a:t>User</a:t>
            </a:r>
            <a:r>
              <a:rPr lang="en-US" smtClean="0"/>
              <a:t> goals and </a:t>
            </a:r>
            <a:r>
              <a:rPr lang="en-US" i="1" smtClean="0"/>
              <a:t>System</a:t>
            </a:r>
            <a:r>
              <a:rPr lang="en-US" smtClean="0"/>
              <a:t> goals</a:t>
            </a:r>
          </a:p>
          <a:p>
            <a:pPr lvl="1"/>
            <a:r>
              <a:rPr lang="en-US" smtClean="0"/>
              <a:t>User goals – operating system should be convenient to use, easy to learn, reliable, safe, and fast</a:t>
            </a:r>
          </a:p>
          <a:p>
            <a:pPr lvl="1"/>
            <a:r>
              <a:rPr lang="en-US" smtClean="0"/>
              <a:t>System goals – operating system should be easy to design, implement, and maintain, as well as flexible, reliable, error-free, and efficient</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a:xfrm>
            <a:off x="838200" y="296863"/>
            <a:ext cx="8229600" cy="576262"/>
          </a:xfrm>
        </p:spPr>
        <p:txBody>
          <a:bodyPr/>
          <a:lstStyle/>
          <a:p>
            <a:pPr eaLnBrk="1" hangingPunct="1"/>
            <a:r>
              <a:rPr lang="en-US" sz="2800" smtClean="0"/>
              <a:t>Operating System Design and </a:t>
            </a:r>
            <a:br>
              <a:rPr lang="en-US" sz="2800" smtClean="0"/>
            </a:br>
            <a:r>
              <a:rPr lang="en-US" sz="2800" smtClean="0"/>
              <a:t>Implementation (Cont.)</a:t>
            </a:r>
          </a:p>
        </p:txBody>
      </p:sp>
      <p:sp>
        <p:nvSpPr>
          <p:cNvPr id="33795" name="Rectangle 3"/>
          <p:cNvSpPr>
            <a:spLocks noGrp="1" noChangeArrowheads="1"/>
          </p:cNvSpPr>
          <p:nvPr>
            <p:ph type="body" idx="1"/>
          </p:nvPr>
        </p:nvSpPr>
        <p:spPr>
          <a:xfrm>
            <a:off x="806450" y="1233488"/>
            <a:ext cx="7713663" cy="4530725"/>
          </a:xfrm>
        </p:spPr>
        <p:txBody>
          <a:bodyPr/>
          <a:lstStyle/>
          <a:p>
            <a:r>
              <a:rPr lang="en-US" smtClean="0"/>
              <a:t>Important principle to separate</a:t>
            </a:r>
          </a:p>
          <a:p>
            <a:pPr>
              <a:buFont typeface="Monotype Sorts" charset="2"/>
              <a:buNone/>
            </a:pPr>
            <a:r>
              <a:rPr lang="en-US" b="1" smtClean="0"/>
              <a:t>	Policy:   </a:t>
            </a:r>
            <a:r>
              <a:rPr lang="en-US" smtClean="0"/>
              <a:t>What will be done?</a:t>
            </a:r>
            <a:r>
              <a:rPr lang="en-US" b="1" smtClean="0"/>
              <a:t> </a:t>
            </a:r>
            <a:br>
              <a:rPr lang="en-US" b="1" smtClean="0"/>
            </a:br>
            <a:r>
              <a:rPr lang="en-US" b="1" smtClean="0"/>
              <a:t>Mechanism:  </a:t>
            </a:r>
            <a:r>
              <a:rPr lang="en-US" smtClean="0"/>
              <a:t>How to do it?</a:t>
            </a:r>
          </a:p>
          <a:p>
            <a:pPr>
              <a:buFont typeface="Monotype Sorts" charset="2"/>
              <a:buNone/>
            </a:pPr>
            <a:endParaRPr lang="en-US" smtClean="0"/>
          </a:p>
          <a:p>
            <a:r>
              <a:rPr lang="en-US" smtClean="0"/>
              <a:t>Mechanisms determine how to do something, policies decide what will be done</a:t>
            </a:r>
          </a:p>
          <a:p>
            <a:pPr lvl="1"/>
            <a:r>
              <a:rPr lang="en-US" smtClean="0"/>
              <a:t>The separation of policy from mechanism is a very important principle, it allows maximum flexibility if policy decisions are to be changed later</a:t>
            </a:r>
          </a:p>
          <a:p>
            <a:pPr>
              <a:buFont typeface="Monotype Sorts" charset="2"/>
              <a:buNone/>
            </a:pPr>
            <a:endParaRPr lang="en-US" smtClean="0"/>
          </a:p>
          <a:p>
            <a:pPr>
              <a:buFont typeface="Monotype Sorts" charset="2"/>
              <a:buNone/>
            </a:pPr>
            <a:endParaRPr lang="en-US" smtClean="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pPr eaLnBrk="1" hangingPunct="1"/>
            <a:r>
              <a:rPr lang="en-US" smtClean="0"/>
              <a:t>Simple Structure </a:t>
            </a:r>
            <a:endParaRPr lang="en-US" sz="2400" smtClean="0"/>
          </a:p>
        </p:txBody>
      </p:sp>
      <p:sp>
        <p:nvSpPr>
          <p:cNvPr id="34819" name="Rectangle 3"/>
          <p:cNvSpPr>
            <a:spLocks noGrp="1" noChangeArrowheads="1"/>
          </p:cNvSpPr>
          <p:nvPr>
            <p:ph type="body" idx="1"/>
          </p:nvPr>
        </p:nvSpPr>
        <p:spPr/>
        <p:txBody>
          <a:bodyPr/>
          <a:lstStyle/>
          <a:p>
            <a:r>
              <a:rPr lang="en-US" smtClean="0"/>
              <a:t>MS-DOS – written to provide the most functionality in the least space</a:t>
            </a:r>
          </a:p>
          <a:p>
            <a:pPr lvl="1"/>
            <a:r>
              <a:rPr lang="en-US" smtClean="0"/>
              <a:t>Not divided into modules</a:t>
            </a:r>
          </a:p>
          <a:p>
            <a:pPr lvl="1"/>
            <a:r>
              <a:rPr lang="en-US" smtClean="0"/>
              <a:t>Although MS-DOS has some structure, its interfaces and levels of functionality are not well separated</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eaLnBrk="1" hangingPunct="1"/>
            <a:r>
              <a:rPr lang="en-US" smtClean="0"/>
              <a:t>MS-DOS Layer Structure</a:t>
            </a:r>
          </a:p>
        </p:txBody>
      </p:sp>
      <p:pic>
        <p:nvPicPr>
          <p:cNvPr id="35843" name="Picture 6" descr="2"/>
          <p:cNvPicPr>
            <a:picLocks noChangeAspect="1" noChangeArrowheads="1"/>
          </p:cNvPicPr>
          <p:nvPr/>
        </p:nvPicPr>
        <p:blipFill>
          <a:blip r:embed="rId3"/>
          <a:srcRect/>
          <a:stretch>
            <a:fillRect/>
          </a:stretch>
        </p:blipFill>
        <p:spPr bwMode="auto">
          <a:xfrm>
            <a:off x="2401888" y="1274763"/>
            <a:ext cx="4500562" cy="4329112"/>
          </a:xfrm>
          <a:prstGeom prst="rect">
            <a:avLst/>
          </a:prstGeom>
          <a:noFill/>
          <a:ln w="9525">
            <a:noFill/>
            <a:miter lim="800000"/>
            <a:headEnd/>
            <a:tailEnd/>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pPr eaLnBrk="1" hangingPunct="1"/>
            <a:r>
              <a:rPr lang="en-US" smtClean="0"/>
              <a:t>Layered Approach</a:t>
            </a:r>
          </a:p>
        </p:txBody>
      </p:sp>
      <p:sp>
        <p:nvSpPr>
          <p:cNvPr id="36867" name="Rectangle 3"/>
          <p:cNvSpPr>
            <a:spLocks noGrp="1" noChangeArrowheads="1"/>
          </p:cNvSpPr>
          <p:nvPr>
            <p:ph type="body" idx="1"/>
          </p:nvPr>
        </p:nvSpPr>
        <p:spPr>
          <a:xfrm>
            <a:off x="806450" y="1233488"/>
            <a:ext cx="7645400" cy="4530725"/>
          </a:xfrm>
        </p:spPr>
        <p:txBody>
          <a:bodyPr/>
          <a:lstStyle/>
          <a:p>
            <a:r>
              <a:rPr lang="en-US" smtClean="0"/>
              <a:t>The operating system is divided into a number of layers (levels), each built on top of lower layers.  The bottom layer (layer 0), is the hardware; the highest (layer N) is the user interface.</a:t>
            </a:r>
          </a:p>
          <a:p>
            <a:endParaRPr lang="en-US" smtClean="0"/>
          </a:p>
          <a:p>
            <a:r>
              <a:rPr lang="en-US" smtClean="0"/>
              <a:t>With modularity, layers are selected such that each uses functions (operations) and services of only lower-level layers</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xfrm>
            <a:off x="800100" y="292100"/>
            <a:ext cx="8229600" cy="576263"/>
          </a:xfrm>
        </p:spPr>
        <p:txBody>
          <a:bodyPr/>
          <a:lstStyle/>
          <a:p>
            <a:pPr eaLnBrk="1" hangingPunct="1"/>
            <a:r>
              <a:rPr lang="en-US" smtClean="0"/>
              <a:t>Traditional UNIX System Structure</a:t>
            </a:r>
          </a:p>
        </p:txBody>
      </p:sp>
      <p:pic>
        <p:nvPicPr>
          <p:cNvPr id="37891" name="Picture 4"/>
          <p:cNvPicPr>
            <a:picLocks noChangeAspect="1" noChangeArrowheads="1"/>
          </p:cNvPicPr>
          <p:nvPr/>
        </p:nvPicPr>
        <p:blipFill>
          <a:blip r:embed="rId3"/>
          <a:srcRect/>
          <a:stretch>
            <a:fillRect/>
          </a:stretch>
        </p:blipFill>
        <p:spPr bwMode="auto">
          <a:xfrm>
            <a:off x="877888" y="1558925"/>
            <a:ext cx="6923087" cy="4206875"/>
          </a:xfrm>
          <a:prstGeom prst="rect">
            <a:avLst/>
          </a:prstGeom>
          <a:noFill/>
          <a:ln w="9525">
            <a:noFill/>
            <a:miter lim="800000"/>
            <a:headEnd/>
            <a:tailEnd/>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a:xfrm>
            <a:off x="1066800" y="377825"/>
            <a:ext cx="6773863" cy="457200"/>
          </a:xfrm>
        </p:spPr>
        <p:txBody>
          <a:bodyPr/>
          <a:lstStyle/>
          <a:p>
            <a:pPr eaLnBrk="1" hangingPunct="1"/>
            <a:r>
              <a:rPr lang="en-US" smtClean="0"/>
              <a:t>UNIX</a:t>
            </a:r>
            <a:endParaRPr lang="en-US" sz="2400" smtClean="0"/>
          </a:p>
        </p:txBody>
      </p:sp>
      <p:sp>
        <p:nvSpPr>
          <p:cNvPr id="38915" name="Rectangle 3"/>
          <p:cNvSpPr>
            <a:spLocks noGrp="1" noChangeArrowheads="1"/>
          </p:cNvSpPr>
          <p:nvPr>
            <p:ph type="body" idx="1"/>
          </p:nvPr>
        </p:nvSpPr>
        <p:spPr>
          <a:xfrm>
            <a:off x="698500" y="1423988"/>
            <a:ext cx="7713663" cy="4073525"/>
          </a:xfrm>
        </p:spPr>
        <p:txBody>
          <a:bodyPr/>
          <a:lstStyle/>
          <a:p>
            <a:r>
              <a:rPr lang="en-US" smtClean="0"/>
              <a:t>UNIX – limited by hardware functionality, the original UNIX operating system had limited structuring.  The UNIX OS consists of two separable parts</a:t>
            </a:r>
          </a:p>
          <a:p>
            <a:pPr lvl="1"/>
            <a:r>
              <a:rPr lang="en-US" smtClean="0"/>
              <a:t>Systems programs</a:t>
            </a:r>
          </a:p>
          <a:p>
            <a:pPr lvl="1"/>
            <a:r>
              <a:rPr lang="en-US" smtClean="0"/>
              <a:t>The kernel</a:t>
            </a:r>
          </a:p>
          <a:p>
            <a:pPr lvl="2"/>
            <a:r>
              <a:rPr lang="en-US" smtClean="0"/>
              <a:t>Consists of everything below the system-call interface and above the physical hardware</a:t>
            </a:r>
          </a:p>
          <a:p>
            <a:pPr lvl="2"/>
            <a:r>
              <a:rPr lang="en-US" smtClean="0"/>
              <a:t>Provides the file system, CPU scheduling, memory management, and other operating-system functions; a large number of functions for one level</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pPr eaLnBrk="1" hangingPunct="1"/>
            <a:r>
              <a:rPr lang="en-US" smtClean="0"/>
              <a:t>Layered Operating System</a:t>
            </a:r>
          </a:p>
        </p:txBody>
      </p:sp>
      <p:pic>
        <p:nvPicPr>
          <p:cNvPr id="39939" name="Picture 5"/>
          <p:cNvPicPr>
            <a:picLocks noChangeAspect="1" noChangeArrowheads="1"/>
          </p:cNvPicPr>
          <p:nvPr/>
        </p:nvPicPr>
        <p:blipFill>
          <a:blip r:embed="rId3"/>
          <a:srcRect/>
          <a:stretch>
            <a:fillRect/>
          </a:stretch>
        </p:blipFill>
        <p:spPr bwMode="auto">
          <a:xfrm>
            <a:off x="2339975" y="1257300"/>
            <a:ext cx="5133975" cy="5105400"/>
          </a:xfrm>
          <a:prstGeom prst="rect">
            <a:avLst/>
          </a:prstGeom>
          <a:noFill/>
          <a:ln w="9525">
            <a:noFill/>
            <a:miter lim="800000"/>
            <a:headEnd/>
            <a:tailEnd/>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pPr eaLnBrk="1" hangingPunct="1"/>
            <a:r>
              <a:rPr lang="en-US" smtClean="0"/>
              <a:t>Microkernel System Structure </a:t>
            </a:r>
            <a:endParaRPr lang="en-US" sz="2400" smtClean="0"/>
          </a:p>
        </p:txBody>
      </p:sp>
      <p:sp>
        <p:nvSpPr>
          <p:cNvPr id="40963" name="Rectangle 3"/>
          <p:cNvSpPr>
            <a:spLocks noGrp="1" noChangeArrowheads="1"/>
          </p:cNvSpPr>
          <p:nvPr>
            <p:ph type="body" idx="1"/>
          </p:nvPr>
        </p:nvSpPr>
        <p:spPr>
          <a:xfrm>
            <a:off x="806450" y="1233488"/>
            <a:ext cx="7588250" cy="4921250"/>
          </a:xfrm>
        </p:spPr>
        <p:txBody>
          <a:bodyPr/>
          <a:lstStyle/>
          <a:p>
            <a:r>
              <a:rPr lang="en-US" smtClean="0"/>
              <a:t>Moves as much from the kernel into “</a:t>
            </a:r>
            <a:r>
              <a:rPr lang="en-US" i="1" smtClean="0"/>
              <a:t>user</a:t>
            </a:r>
            <a:r>
              <a:rPr lang="en-US" smtClean="0"/>
              <a:t>” space</a:t>
            </a:r>
          </a:p>
          <a:p>
            <a:endParaRPr lang="en-US" sz="800" smtClean="0"/>
          </a:p>
          <a:p>
            <a:r>
              <a:rPr lang="en-US" smtClean="0"/>
              <a:t>Communication takes place between user modules using message passing</a:t>
            </a:r>
          </a:p>
          <a:p>
            <a:endParaRPr lang="en-US" sz="800" smtClean="0"/>
          </a:p>
          <a:p>
            <a:r>
              <a:rPr lang="en-US" smtClean="0"/>
              <a:t>Benefits:</a:t>
            </a:r>
          </a:p>
          <a:p>
            <a:pPr lvl="1"/>
            <a:r>
              <a:rPr lang="en-US" smtClean="0"/>
              <a:t>Easier to extend a microkernel</a:t>
            </a:r>
          </a:p>
          <a:p>
            <a:pPr lvl="1"/>
            <a:r>
              <a:rPr lang="en-US" smtClean="0"/>
              <a:t>Easier to port the operating system to new architectures</a:t>
            </a:r>
          </a:p>
          <a:p>
            <a:pPr lvl="1"/>
            <a:r>
              <a:rPr lang="en-US" smtClean="0"/>
              <a:t>More reliable (less code is running in kernel mode)</a:t>
            </a:r>
          </a:p>
          <a:p>
            <a:pPr lvl="1"/>
            <a:r>
              <a:rPr lang="en-US" smtClean="0"/>
              <a:t>More secure</a:t>
            </a:r>
          </a:p>
          <a:p>
            <a:pPr lvl="1"/>
            <a:endParaRPr lang="en-US" sz="800" smtClean="0"/>
          </a:p>
          <a:p>
            <a:r>
              <a:rPr lang="en-US" smtClean="0"/>
              <a:t>Detriments:</a:t>
            </a:r>
          </a:p>
          <a:p>
            <a:pPr lvl="1"/>
            <a:r>
              <a:rPr lang="en-US" smtClean="0"/>
              <a:t>Performance overhead of user space to kernel space communication</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1" hangingPunct="1"/>
            <a:r>
              <a:rPr lang="en-US" smtClean="0"/>
              <a:t>Mac OS X Structure</a:t>
            </a:r>
          </a:p>
        </p:txBody>
      </p:sp>
      <p:pic>
        <p:nvPicPr>
          <p:cNvPr id="41987" name="Picture 8"/>
          <p:cNvPicPr>
            <a:picLocks noChangeAspect="1" noChangeArrowheads="1"/>
          </p:cNvPicPr>
          <p:nvPr/>
        </p:nvPicPr>
        <p:blipFill>
          <a:blip r:embed="rId3"/>
          <a:srcRect/>
          <a:stretch>
            <a:fillRect/>
          </a:stretch>
        </p:blipFill>
        <p:spPr bwMode="auto">
          <a:xfrm>
            <a:off x="1714500" y="1592263"/>
            <a:ext cx="5708650" cy="3825875"/>
          </a:xfrm>
          <a:prstGeom prst="rect">
            <a:avLst/>
          </a:prstGeom>
          <a:noFill/>
          <a:ln w="9525">
            <a:noFill/>
            <a:miter lim="800000"/>
            <a:headEnd/>
            <a:tailEnd/>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1050925" y="277813"/>
            <a:ext cx="7635875" cy="576262"/>
          </a:xfrm>
        </p:spPr>
        <p:txBody>
          <a:bodyPr/>
          <a:lstStyle/>
          <a:p>
            <a:pPr eaLnBrk="1" hangingPunct="1"/>
            <a:r>
              <a:rPr lang="en-US" smtClean="0"/>
              <a:t>Operating System Services</a:t>
            </a:r>
          </a:p>
        </p:txBody>
      </p:sp>
      <p:sp>
        <p:nvSpPr>
          <p:cNvPr id="6147" name="Rectangle 3"/>
          <p:cNvSpPr>
            <a:spLocks noGrp="1" noChangeArrowheads="1"/>
          </p:cNvSpPr>
          <p:nvPr>
            <p:ph type="body" idx="1"/>
          </p:nvPr>
        </p:nvSpPr>
        <p:spPr>
          <a:xfrm>
            <a:off x="641350" y="1238250"/>
            <a:ext cx="7850188" cy="4865688"/>
          </a:xfrm>
          <a:noFill/>
        </p:spPr>
        <p:txBody>
          <a:bodyPr/>
          <a:lstStyle/>
          <a:p>
            <a:r>
              <a:rPr lang="en-US" sz="1600" smtClean="0"/>
              <a:t>Operating systems provide an environment for execution of programs and services to programs and users</a:t>
            </a:r>
          </a:p>
          <a:p>
            <a:r>
              <a:rPr lang="en-US" sz="1600" smtClean="0"/>
              <a:t>One set of operating-system services provides functions that are helpful to the user:</a:t>
            </a:r>
          </a:p>
          <a:p>
            <a:pPr lvl="1"/>
            <a:r>
              <a:rPr lang="en-US" sz="1600" b="1" smtClean="0"/>
              <a:t>User interface </a:t>
            </a:r>
            <a:r>
              <a:rPr lang="en-US" sz="1600" smtClean="0"/>
              <a:t>- Almost all operating systems have a user interface (UI).</a:t>
            </a:r>
          </a:p>
          <a:p>
            <a:pPr lvl="2"/>
            <a:r>
              <a:rPr lang="en-US" sz="1600" smtClean="0"/>
              <a:t>Varies between </a:t>
            </a:r>
            <a:r>
              <a:rPr lang="en-US" sz="1600" b="1" smtClean="0">
                <a:solidFill>
                  <a:srgbClr val="3366FF"/>
                </a:solidFill>
              </a:rPr>
              <a:t>Command-Line (CLI)</a:t>
            </a:r>
            <a:r>
              <a:rPr lang="en-US" sz="1600" smtClean="0"/>
              <a:t>, </a:t>
            </a:r>
            <a:r>
              <a:rPr lang="en-US" sz="1600" b="1" smtClean="0">
                <a:solidFill>
                  <a:srgbClr val="3366FF"/>
                </a:solidFill>
              </a:rPr>
              <a:t>Graphics User Interface (GUI)</a:t>
            </a:r>
            <a:r>
              <a:rPr lang="en-US" sz="1600" smtClean="0"/>
              <a:t>,</a:t>
            </a:r>
            <a:r>
              <a:rPr lang="en-US" sz="1600" b="1" smtClean="0">
                <a:solidFill>
                  <a:srgbClr val="3366FF"/>
                </a:solidFill>
              </a:rPr>
              <a:t> Batch</a:t>
            </a:r>
          </a:p>
          <a:p>
            <a:pPr lvl="1"/>
            <a:r>
              <a:rPr lang="en-US" sz="1600" b="1" smtClean="0"/>
              <a:t>Program execution </a:t>
            </a:r>
            <a:r>
              <a:rPr lang="en-US" sz="1600" smtClean="0"/>
              <a:t>- The system must be able to load a program into memory and to run that program, end execution, either normally or abnormally (indicating error)</a:t>
            </a:r>
          </a:p>
          <a:p>
            <a:pPr lvl="1"/>
            <a:r>
              <a:rPr lang="en-US" sz="1600" b="1" smtClean="0"/>
              <a:t>I/O operations </a:t>
            </a:r>
            <a:r>
              <a:rPr lang="en-US" sz="1600" smtClean="0"/>
              <a:t>-  A running program may require I/O, which may involve a file or an I/O device</a:t>
            </a:r>
          </a:p>
          <a:p>
            <a:pPr lvl="1"/>
            <a:r>
              <a:rPr lang="en-US" sz="1600" b="1" smtClean="0"/>
              <a:t>File-system manipulation </a:t>
            </a:r>
            <a:r>
              <a:rPr lang="en-US" sz="1600" smtClean="0"/>
              <a:t>-  The file system is of particular interest. Programs need to read and write files and directories, create and delete them, search them, list file Information, permission management.</a:t>
            </a: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lstStyle/>
          <a:p>
            <a:pPr eaLnBrk="1" hangingPunct="1"/>
            <a:r>
              <a:rPr lang="en-US" smtClean="0"/>
              <a:t>Modules</a:t>
            </a:r>
          </a:p>
        </p:txBody>
      </p:sp>
      <p:sp>
        <p:nvSpPr>
          <p:cNvPr id="43011" name="Rectangle 3"/>
          <p:cNvSpPr>
            <a:spLocks noGrp="1" noChangeArrowheads="1"/>
          </p:cNvSpPr>
          <p:nvPr>
            <p:ph type="body" idx="1"/>
          </p:nvPr>
        </p:nvSpPr>
        <p:spPr/>
        <p:txBody>
          <a:bodyPr/>
          <a:lstStyle/>
          <a:p>
            <a:r>
              <a:rPr lang="en-US" smtClean="0"/>
              <a:t>Most modern operating systems implement kernel modules</a:t>
            </a:r>
          </a:p>
          <a:p>
            <a:pPr lvl="1"/>
            <a:r>
              <a:rPr lang="en-US" smtClean="0"/>
              <a:t>Uses object-oriented approach</a:t>
            </a:r>
          </a:p>
          <a:p>
            <a:pPr lvl="1"/>
            <a:r>
              <a:rPr lang="en-US" smtClean="0"/>
              <a:t>Each core component is separate</a:t>
            </a:r>
          </a:p>
          <a:p>
            <a:pPr lvl="1"/>
            <a:r>
              <a:rPr lang="en-US" smtClean="0"/>
              <a:t>Each talks to the others over known interfaces</a:t>
            </a:r>
          </a:p>
          <a:p>
            <a:pPr lvl="1"/>
            <a:r>
              <a:rPr lang="en-US" smtClean="0"/>
              <a:t>Each is loadable as needed within the kernel</a:t>
            </a:r>
          </a:p>
          <a:p>
            <a:pPr lvl="1"/>
            <a:endParaRPr lang="en-US" smtClean="0"/>
          </a:p>
          <a:p>
            <a:r>
              <a:rPr lang="en-US" smtClean="0"/>
              <a:t>Overall, similar to layers but with more flexible</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pPr eaLnBrk="1" hangingPunct="1"/>
            <a:r>
              <a:rPr lang="en-US" smtClean="0"/>
              <a:t>Solaris Modular Approach</a:t>
            </a:r>
          </a:p>
        </p:txBody>
      </p:sp>
      <p:pic>
        <p:nvPicPr>
          <p:cNvPr id="44035" name="Picture 4"/>
          <p:cNvPicPr>
            <a:picLocks noChangeAspect="1" noChangeArrowheads="1"/>
          </p:cNvPicPr>
          <p:nvPr/>
        </p:nvPicPr>
        <p:blipFill>
          <a:blip r:embed="rId3"/>
          <a:srcRect/>
          <a:stretch>
            <a:fillRect/>
          </a:stretch>
        </p:blipFill>
        <p:spPr bwMode="auto">
          <a:xfrm>
            <a:off x="1019175" y="1501775"/>
            <a:ext cx="7197725" cy="3879850"/>
          </a:xfrm>
          <a:prstGeom prst="rect">
            <a:avLst/>
          </a:prstGeom>
          <a:noFill/>
          <a:ln w="9525">
            <a:noFill/>
            <a:miter lim="800000"/>
            <a:headEnd/>
            <a:tailEnd/>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lstStyle/>
          <a:p>
            <a:pPr eaLnBrk="1" hangingPunct="1"/>
            <a:r>
              <a:rPr lang="en-US" smtClean="0"/>
              <a:t>Virtual Machines</a:t>
            </a:r>
          </a:p>
        </p:txBody>
      </p:sp>
      <p:sp>
        <p:nvSpPr>
          <p:cNvPr id="45059" name="Rectangle 3"/>
          <p:cNvSpPr>
            <a:spLocks noGrp="1" noChangeArrowheads="1"/>
          </p:cNvSpPr>
          <p:nvPr>
            <p:ph type="body" idx="1"/>
          </p:nvPr>
        </p:nvSpPr>
        <p:spPr>
          <a:xfrm>
            <a:off x="827088" y="1368425"/>
            <a:ext cx="7651750" cy="4570413"/>
          </a:xfrm>
        </p:spPr>
        <p:txBody>
          <a:bodyPr/>
          <a:lstStyle/>
          <a:p>
            <a:r>
              <a:rPr lang="en-US" smtClean="0"/>
              <a:t>A </a:t>
            </a:r>
            <a:r>
              <a:rPr lang="en-US" b="1" smtClean="0">
                <a:solidFill>
                  <a:srgbClr val="3366FF"/>
                </a:solidFill>
              </a:rPr>
              <a:t>virtual machine</a:t>
            </a:r>
            <a:r>
              <a:rPr lang="en-US" smtClean="0">
                <a:solidFill>
                  <a:srgbClr val="3366FF"/>
                </a:solidFill>
              </a:rPr>
              <a:t> </a:t>
            </a:r>
            <a:r>
              <a:rPr lang="en-US" smtClean="0"/>
              <a:t>takes the layered approach to its logical conclusion.  It treats hardware and the operating system kernel as though they were all hardware.</a:t>
            </a:r>
          </a:p>
          <a:p>
            <a:endParaRPr lang="en-US" smtClean="0"/>
          </a:p>
          <a:p>
            <a:r>
              <a:rPr lang="en-US" smtClean="0"/>
              <a:t>A virtual machine provides an interface </a:t>
            </a:r>
            <a:r>
              <a:rPr lang="en-US" i="1" smtClean="0"/>
              <a:t>identical</a:t>
            </a:r>
            <a:r>
              <a:rPr lang="en-US" smtClean="0"/>
              <a:t> to the underlying bare hardware.</a:t>
            </a:r>
          </a:p>
          <a:p>
            <a:endParaRPr lang="en-US" smtClean="0"/>
          </a:p>
          <a:p>
            <a:r>
              <a:rPr lang="en-US" smtClean="0"/>
              <a:t>The operating system </a:t>
            </a:r>
            <a:r>
              <a:rPr lang="en-US" b="1" smtClean="0">
                <a:solidFill>
                  <a:srgbClr val="3366FF"/>
                </a:solidFill>
              </a:rPr>
              <a:t>host</a:t>
            </a:r>
            <a:r>
              <a:rPr lang="en-US" smtClean="0">
                <a:solidFill>
                  <a:srgbClr val="3366FF"/>
                </a:solidFill>
              </a:rPr>
              <a:t> </a:t>
            </a:r>
            <a:r>
              <a:rPr lang="en-US" smtClean="0"/>
              <a:t>creates the illusion that a process has its own processor and (virtual memory).</a:t>
            </a:r>
          </a:p>
          <a:p>
            <a:endParaRPr lang="en-US" smtClean="0"/>
          </a:p>
          <a:p>
            <a:r>
              <a:rPr lang="en-US" smtClean="0"/>
              <a:t>Each </a:t>
            </a:r>
            <a:r>
              <a:rPr lang="en-US" b="1" smtClean="0">
                <a:solidFill>
                  <a:srgbClr val="3366FF"/>
                </a:solidFill>
              </a:rPr>
              <a:t>guest </a:t>
            </a:r>
            <a:r>
              <a:rPr lang="en-US" smtClean="0"/>
              <a:t>provided with a (virtual) copy of underlying computer.</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a:xfrm>
            <a:off x="819150" y="306388"/>
            <a:ext cx="8010525" cy="576262"/>
          </a:xfrm>
        </p:spPr>
        <p:txBody>
          <a:bodyPr/>
          <a:lstStyle/>
          <a:p>
            <a:pPr eaLnBrk="1" hangingPunct="1"/>
            <a:r>
              <a:rPr lang="en-US" sz="3000" smtClean="0"/>
              <a:t>Virtual Machines History and Benefits</a:t>
            </a:r>
          </a:p>
        </p:txBody>
      </p:sp>
      <p:sp>
        <p:nvSpPr>
          <p:cNvPr id="46083" name="Rectangle 3"/>
          <p:cNvSpPr>
            <a:spLocks noGrp="1" noChangeArrowheads="1"/>
          </p:cNvSpPr>
          <p:nvPr>
            <p:ph type="body" idx="1"/>
          </p:nvPr>
        </p:nvSpPr>
        <p:spPr>
          <a:xfrm>
            <a:off x="806450" y="1233488"/>
            <a:ext cx="7675563" cy="4530725"/>
          </a:xfrm>
        </p:spPr>
        <p:txBody>
          <a:bodyPr/>
          <a:lstStyle/>
          <a:p>
            <a:r>
              <a:rPr lang="en-US" smtClean="0"/>
              <a:t>First appeared commercially in IBM mainframes in 1972</a:t>
            </a:r>
          </a:p>
          <a:p>
            <a:r>
              <a:rPr lang="en-US" smtClean="0"/>
              <a:t>Fundamentally, multiple execution environments (different operating systems) can share the same hardware</a:t>
            </a:r>
          </a:p>
          <a:p>
            <a:r>
              <a:rPr lang="en-US" smtClean="0"/>
              <a:t>Protect from each other</a:t>
            </a:r>
          </a:p>
          <a:p>
            <a:r>
              <a:rPr lang="en-US" smtClean="0"/>
              <a:t>Some sharing of file can be permitted, controlled</a:t>
            </a:r>
          </a:p>
          <a:p>
            <a:r>
              <a:rPr lang="en-US" smtClean="0"/>
              <a:t>Commutate with each other, other physical systems via networking</a:t>
            </a:r>
          </a:p>
          <a:p>
            <a:r>
              <a:rPr lang="en-US" smtClean="0"/>
              <a:t>Useful for development, testing</a:t>
            </a:r>
          </a:p>
          <a:p>
            <a:r>
              <a:rPr lang="en-US" b="1" smtClean="0">
                <a:solidFill>
                  <a:srgbClr val="3366FF"/>
                </a:solidFill>
              </a:rPr>
              <a:t>Consolidation </a:t>
            </a:r>
            <a:r>
              <a:rPr lang="en-US" smtClean="0"/>
              <a:t>of many low-resource use systems onto fewer busier systems</a:t>
            </a:r>
          </a:p>
          <a:p>
            <a:r>
              <a:rPr lang="en-US" smtClean="0"/>
              <a:t>“Open Virtual Machine Format”, standard format of virtual machines, allows a VM to run within many different virtual machine (host) platforms</a:t>
            </a:r>
          </a:p>
          <a:p>
            <a:pPr>
              <a:buFont typeface="Monotype Sorts" charset="2"/>
              <a:buNone/>
            </a:pPr>
            <a:endParaRPr lang="en-US" smtClean="0"/>
          </a:p>
          <a:p>
            <a:endParaRPr lang="en-US" smtClean="0"/>
          </a:p>
          <a:p>
            <a:endParaRPr lang="en-US" smtClean="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p:txBody>
          <a:bodyPr/>
          <a:lstStyle/>
          <a:p>
            <a:pPr eaLnBrk="1" hangingPunct="1"/>
            <a:r>
              <a:rPr lang="en-US" smtClean="0"/>
              <a:t>Virtual Machines (Cont.)</a:t>
            </a:r>
          </a:p>
        </p:txBody>
      </p:sp>
      <p:sp>
        <p:nvSpPr>
          <p:cNvPr id="47107" name="Rectangle 7"/>
          <p:cNvSpPr>
            <a:spLocks noGrp="1" noChangeArrowheads="1"/>
          </p:cNvSpPr>
          <p:nvPr>
            <p:ph type="body" idx="1"/>
          </p:nvPr>
        </p:nvSpPr>
        <p:spPr>
          <a:xfrm>
            <a:off x="827088" y="1277938"/>
            <a:ext cx="7351712" cy="4830762"/>
          </a:xfrm>
        </p:spPr>
        <p:txBody>
          <a:bodyPr/>
          <a:lstStyle/>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z="900" smtClean="0"/>
          </a:p>
          <a:p>
            <a:pPr>
              <a:buFont typeface="Monotype Sorts" charset="2"/>
              <a:buNone/>
            </a:pPr>
            <a:r>
              <a:rPr lang="en-US" smtClean="0"/>
              <a:t>                             (a) Nonvirtual machine (b) virtual machine</a:t>
            </a:r>
          </a:p>
        </p:txBody>
      </p:sp>
      <p:pic>
        <p:nvPicPr>
          <p:cNvPr id="47108" name="Picture 11" descr="2"/>
          <p:cNvPicPr>
            <a:picLocks noChangeAspect="1" noChangeArrowheads="1"/>
          </p:cNvPicPr>
          <p:nvPr/>
        </p:nvPicPr>
        <p:blipFill>
          <a:blip r:embed="rId3"/>
          <a:srcRect/>
          <a:stretch>
            <a:fillRect/>
          </a:stretch>
        </p:blipFill>
        <p:spPr bwMode="auto">
          <a:xfrm>
            <a:off x="1347788" y="1146175"/>
            <a:ext cx="6394450" cy="431641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p:cNvSpPr>
            <a:spLocks noGrp="1"/>
          </p:cNvSpPr>
          <p:nvPr>
            <p:ph type="title"/>
          </p:nvPr>
        </p:nvSpPr>
        <p:spPr/>
        <p:txBody>
          <a:bodyPr/>
          <a:lstStyle/>
          <a:p>
            <a:pPr eaLnBrk="1" hangingPunct="1"/>
            <a:r>
              <a:rPr lang="en-US" smtClean="0"/>
              <a:t>Para-virtualization</a:t>
            </a:r>
          </a:p>
        </p:txBody>
      </p:sp>
      <p:sp>
        <p:nvSpPr>
          <p:cNvPr id="48131" name="Content Placeholder 2"/>
          <p:cNvSpPr>
            <a:spLocks noGrp="1"/>
          </p:cNvSpPr>
          <p:nvPr>
            <p:ph idx="1"/>
          </p:nvPr>
        </p:nvSpPr>
        <p:spPr>
          <a:xfrm>
            <a:off x="709613" y="1447800"/>
            <a:ext cx="7781925" cy="4191000"/>
          </a:xfrm>
        </p:spPr>
        <p:txBody>
          <a:bodyPr/>
          <a:lstStyle/>
          <a:p>
            <a:r>
              <a:rPr lang="en-US" smtClean="0"/>
              <a:t>Presents guest with system similar but not identical to hardware</a:t>
            </a:r>
          </a:p>
          <a:p>
            <a:endParaRPr lang="en-US" smtClean="0"/>
          </a:p>
          <a:p>
            <a:r>
              <a:rPr lang="en-US" smtClean="0"/>
              <a:t>Guest must be modified to run on paravirtualized hardware</a:t>
            </a:r>
          </a:p>
          <a:p>
            <a:endParaRPr lang="en-US" smtClean="0"/>
          </a:p>
          <a:p>
            <a:r>
              <a:rPr lang="en-US" smtClean="0"/>
              <a:t>Guest can be an OS, or in the case of Solaris 10 applications running in </a:t>
            </a:r>
            <a:r>
              <a:rPr lang="en-US" b="1" smtClean="0">
                <a:solidFill>
                  <a:srgbClr val="3366FF"/>
                </a:solidFill>
              </a:rPr>
              <a:t>containers</a:t>
            </a:r>
          </a:p>
          <a:p>
            <a:endParaRPr lang="en-US" smtClean="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p:cNvSpPr>
            <a:spLocks noGrp="1"/>
          </p:cNvSpPr>
          <p:nvPr>
            <p:ph type="title"/>
          </p:nvPr>
        </p:nvSpPr>
        <p:spPr/>
        <p:txBody>
          <a:bodyPr/>
          <a:lstStyle/>
          <a:p>
            <a:r>
              <a:rPr lang="en-US" smtClean="0"/>
              <a:t>Virtualization Implementation</a:t>
            </a:r>
          </a:p>
        </p:txBody>
      </p:sp>
      <p:sp>
        <p:nvSpPr>
          <p:cNvPr id="49155" name="Content Placeholder 2"/>
          <p:cNvSpPr>
            <a:spLocks noGrp="1"/>
          </p:cNvSpPr>
          <p:nvPr>
            <p:ph idx="1"/>
          </p:nvPr>
        </p:nvSpPr>
        <p:spPr/>
        <p:txBody>
          <a:bodyPr/>
          <a:lstStyle/>
          <a:p>
            <a:r>
              <a:rPr lang="en-US" smtClean="0"/>
              <a:t>Difficult to implement – must provide an </a:t>
            </a:r>
            <a:r>
              <a:rPr lang="en-US" i="1" smtClean="0"/>
              <a:t>exact</a:t>
            </a:r>
            <a:r>
              <a:rPr lang="en-US" smtClean="0"/>
              <a:t> duplicate of underlying machine</a:t>
            </a:r>
          </a:p>
          <a:p>
            <a:pPr lvl="1"/>
            <a:r>
              <a:rPr lang="en-US" smtClean="0"/>
              <a:t>Typically runs in user mode, creates virtual user mode and virtual kernel mode</a:t>
            </a:r>
          </a:p>
          <a:p>
            <a:r>
              <a:rPr lang="en-US" smtClean="0"/>
              <a:t>Timing can be an issue – slower than real machine</a:t>
            </a:r>
          </a:p>
          <a:p>
            <a:r>
              <a:rPr lang="en-US" smtClean="0"/>
              <a:t>Hardware support needed</a:t>
            </a:r>
          </a:p>
          <a:p>
            <a:pPr lvl="1"/>
            <a:r>
              <a:rPr lang="en-US" smtClean="0"/>
              <a:t>More support-&gt; better virtualization</a:t>
            </a:r>
          </a:p>
          <a:p>
            <a:pPr lvl="1"/>
            <a:r>
              <a:rPr lang="en-US" smtClean="0"/>
              <a:t>i.e. AMD provides “host” and “guest” modes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p:cNvSpPr>
            <a:spLocks noGrp="1"/>
          </p:cNvSpPr>
          <p:nvPr>
            <p:ph type="title"/>
          </p:nvPr>
        </p:nvSpPr>
        <p:spPr/>
        <p:txBody>
          <a:bodyPr/>
          <a:lstStyle/>
          <a:p>
            <a:pPr eaLnBrk="1" hangingPunct="1"/>
            <a:r>
              <a:rPr lang="en-US" smtClean="0"/>
              <a:t>Solaris 10 with Two Containers</a:t>
            </a:r>
          </a:p>
        </p:txBody>
      </p:sp>
      <p:pic>
        <p:nvPicPr>
          <p:cNvPr id="50179" name="Picture 4" descr="2"/>
          <p:cNvPicPr>
            <a:picLocks noChangeAspect="1" noChangeArrowheads="1"/>
          </p:cNvPicPr>
          <p:nvPr/>
        </p:nvPicPr>
        <p:blipFill>
          <a:blip r:embed="rId3"/>
          <a:srcRect/>
          <a:stretch>
            <a:fillRect/>
          </a:stretch>
        </p:blipFill>
        <p:spPr bwMode="auto">
          <a:xfrm>
            <a:off x="2066925" y="1263650"/>
            <a:ext cx="5326063" cy="5172075"/>
          </a:xfrm>
          <a:prstGeom prst="rect">
            <a:avLst/>
          </a:prstGeom>
          <a:noFill/>
          <a:ln w="9525">
            <a:noFill/>
            <a:miter lim="800000"/>
            <a:headEnd/>
            <a:tailEnd/>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p:txBody>
          <a:bodyPr/>
          <a:lstStyle/>
          <a:p>
            <a:pPr eaLnBrk="1" hangingPunct="1"/>
            <a:r>
              <a:rPr lang="en-US" smtClean="0"/>
              <a:t>VMware Architecture</a:t>
            </a:r>
          </a:p>
        </p:txBody>
      </p:sp>
      <p:pic>
        <p:nvPicPr>
          <p:cNvPr id="51203" name="Picture 10"/>
          <p:cNvPicPr>
            <a:picLocks noChangeAspect="1" noChangeArrowheads="1"/>
          </p:cNvPicPr>
          <p:nvPr/>
        </p:nvPicPr>
        <p:blipFill>
          <a:blip r:embed="rId3"/>
          <a:srcRect/>
          <a:stretch>
            <a:fillRect/>
          </a:stretch>
        </p:blipFill>
        <p:spPr bwMode="auto">
          <a:xfrm>
            <a:off x="1123950" y="1128713"/>
            <a:ext cx="6954838" cy="4962525"/>
          </a:xfrm>
          <a:prstGeom prst="rect">
            <a:avLst/>
          </a:prstGeom>
          <a:noFill/>
          <a:ln w="9525">
            <a:noFill/>
            <a:miter lim="800000"/>
            <a:headEnd/>
            <a:tailEnd/>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p:txBody>
          <a:bodyPr/>
          <a:lstStyle/>
          <a:p>
            <a:pPr eaLnBrk="1" hangingPunct="1"/>
            <a:r>
              <a:rPr lang="en-US" smtClean="0"/>
              <a:t>The Java Virtual Machine</a:t>
            </a:r>
          </a:p>
        </p:txBody>
      </p:sp>
      <p:pic>
        <p:nvPicPr>
          <p:cNvPr id="52227" name="Picture 5"/>
          <p:cNvPicPr>
            <a:picLocks noChangeAspect="1" noChangeArrowheads="1"/>
          </p:cNvPicPr>
          <p:nvPr/>
        </p:nvPicPr>
        <p:blipFill>
          <a:blip r:embed="rId3"/>
          <a:srcRect/>
          <a:stretch>
            <a:fillRect/>
          </a:stretch>
        </p:blipFill>
        <p:spPr bwMode="auto">
          <a:xfrm>
            <a:off x="1125538" y="1931988"/>
            <a:ext cx="7221537" cy="3505200"/>
          </a:xfrm>
          <a:prstGeom prst="rect">
            <a:avLst/>
          </a:prstGeom>
          <a:noFill/>
          <a:ln w="9525">
            <a:noFill/>
            <a:miter lim="800000"/>
            <a:headEnd/>
            <a:tailEnd/>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946150" y="277813"/>
            <a:ext cx="7869238" cy="576262"/>
          </a:xfrm>
        </p:spPr>
        <p:txBody>
          <a:bodyPr/>
          <a:lstStyle/>
          <a:p>
            <a:pPr eaLnBrk="1" hangingPunct="1"/>
            <a:r>
              <a:rPr lang="en-US" smtClean="0"/>
              <a:t>Operating System Services (Cont.)</a:t>
            </a:r>
          </a:p>
        </p:txBody>
      </p:sp>
      <p:sp>
        <p:nvSpPr>
          <p:cNvPr id="7171" name="Rectangle 3"/>
          <p:cNvSpPr>
            <a:spLocks noGrp="1" noChangeArrowheads="1"/>
          </p:cNvSpPr>
          <p:nvPr>
            <p:ph type="body" idx="1"/>
          </p:nvPr>
        </p:nvSpPr>
        <p:spPr>
          <a:xfrm>
            <a:off x="641350" y="1238250"/>
            <a:ext cx="7878763" cy="5729288"/>
          </a:xfrm>
          <a:noFill/>
        </p:spPr>
        <p:txBody>
          <a:bodyPr/>
          <a:lstStyle/>
          <a:p>
            <a:pPr lvl="1"/>
            <a:r>
              <a:rPr lang="en-US" b="1" smtClean="0"/>
              <a:t>Communications</a:t>
            </a:r>
            <a:r>
              <a:rPr lang="en-US" smtClean="0"/>
              <a:t> – Processes may exchange information, on the same computer or between computers over a network</a:t>
            </a:r>
          </a:p>
          <a:p>
            <a:pPr lvl="2"/>
            <a:r>
              <a:rPr lang="en-US" smtClean="0"/>
              <a:t>Communications may be via shared memory or through message passing (packets moved by the OS)</a:t>
            </a:r>
          </a:p>
          <a:p>
            <a:pPr lvl="1"/>
            <a:r>
              <a:rPr lang="en-US" b="1" smtClean="0"/>
              <a:t>Error detection </a:t>
            </a:r>
            <a:r>
              <a:rPr lang="en-US" smtClean="0"/>
              <a:t>– OS needs to be constantly aware of possible errors</a:t>
            </a:r>
          </a:p>
          <a:p>
            <a:pPr lvl="2"/>
            <a:r>
              <a:rPr lang="en-US" smtClean="0"/>
              <a:t>May occur in the CPU and memory hardware, in I/O devices, in user program</a:t>
            </a:r>
          </a:p>
          <a:p>
            <a:pPr lvl="2"/>
            <a:r>
              <a:rPr lang="en-US" smtClean="0"/>
              <a:t>For each type of error, OS should take the appropriate action to ensure correct and consistent computing</a:t>
            </a:r>
          </a:p>
          <a:p>
            <a:pPr lvl="2"/>
            <a:r>
              <a:rPr lang="en-US" smtClean="0"/>
              <a:t>Debugging facilities can greatly enhance the user’s and programmer’s abilities to efficiently use the system</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itle 1"/>
          <p:cNvSpPr>
            <a:spLocks noGrp="1"/>
          </p:cNvSpPr>
          <p:nvPr>
            <p:ph type="title"/>
          </p:nvPr>
        </p:nvSpPr>
        <p:spPr>
          <a:xfrm>
            <a:off x="1090613" y="277813"/>
            <a:ext cx="7596187" cy="576262"/>
          </a:xfrm>
        </p:spPr>
        <p:txBody>
          <a:bodyPr/>
          <a:lstStyle/>
          <a:p>
            <a:pPr eaLnBrk="1" hangingPunct="1"/>
            <a:r>
              <a:rPr lang="en-US" smtClean="0"/>
              <a:t>Operating-System Debugging</a:t>
            </a:r>
          </a:p>
        </p:txBody>
      </p:sp>
      <p:sp>
        <p:nvSpPr>
          <p:cNvPr id="53251" name="Content Placeholder 2"/>
          <p:cNvSpPr>
            <a:spLocks noGrp="1"/>
          </p:cNvSpPr>
          <p:nvPr>
            <p:ph idx="1"/>
          </p:nvPr>
        </p:nvSpPr>
        <p:spPr>
          <a:xfrm>
            <a:off x="806450" y="1233488"/>
            <a:ext cx="7753350" cy="4910137"/>
          </a:xfrm>
        </p:spPr>
        <p:txBody>
          <a:bodyPr/>
          <a:lstStyle/>
          <a:p>
            <a:r>
              <a:rPr lang="en-US" b="1" smtClean="0">
                <a:solidFill>
                  <a:srgbClr val="3366FF"/>
                </a:solidFill>
              </a:rPr>
              <a:t>Debugging</a:t>
            </a:r>
            <a:r>
              <a:rPr lang="en-US" smtClean="0">
                <a:solidFill>
                  <a:srgbClr val="3366FF"/>
                </a:solidFill>
              </a:rPr>
              <a:t> </a:t>
            </a:r>
            <a:r>
              <a:rPr lang="en-US" smtClean="0"/>
              <a:t>is finding and fixing errors, or </a:t>
            </a:r>
            <a:r>
              <a:rPr lang="en-US" b="1" smtClean="0">
                <a:solidFill>
                  <a:srgbClr val="3366FF"/>
                </a:solidFill>
              </a:rPr>
              <a:t>bugs</a:t>
            </a:r>
          </a:p>
          <a:p>
            <a:r>
              <a:rPr lang="en-US" smtClean="0"/>
              <a:t>OSes generate </a:t>
            </a:r>
            <a:r>
              <a:rPr lang="en-US" b="1" smtClean="0">
                <a:solidFill>
                  <a:srgbClr val="3366FF"/>
                </a:solidFill>
              </a:rPr>
              <a:t>log files</a:t>
            </a:r>
            <a:r>
              <a:rPr lang="en-US" smtClean="0">
                <a:solidFill>
                  <a:srgbClr val="3366FF"/>
                </a:solidFill>
              </a:rPr>
              <a:t> </a:t>
            </a:r>
            <a:r>
              <a:rPr lang="en-US" smtClean="0">
                <a:solidFill>
                  <a:srgbClr val="000000"/>
                </a:solidFill>
              </a:rPr>
              <a:t>containing error information</a:t>
            </a:r>
          </a:p>
          <a:p>
            <a:r>
              <a:rPr lang="en-US" smtClean="0">
                <a:solidFill>
                  <a:srgbClr val="000000"/>
                </a:solidFill>
              </a:rPr>
              <a:t>Failure of an application can generate </a:t>
            </a:r>
            <a:r>
              <a:rPr lang="en-US" b="1" smtClean="0">
                <a:solidFill>
                  <a:srgbClr val="3366FF"/>
                </a:solidFill>
              </a:rPr>
              <a:t>core dump</a:t>
            </a:r>
            <a:r>
              <a:rPr lang="en-US" smtClean="0">
                <a:solidFill>
                  <a:srgbClr val="3366FF"/>
                </a:solidFill>
              </a:rPr>
              <a:t> </a:t>
            </a:r>
            <a:r>
              <a:rPr lang="en-US" smtClean="0">
                <a:solidFill>
                  <a:srgbClr val="000000"/>
                </a:solidFill>
              </a:rPr>
              <a:t>file capturing memory of the process</a:t>
            </a:r>
          </a:p>
          <a:p>
            <a:r>
              <a:rPr lang="en-US" smtClean="0">
                <a:solidFill>
                  <a:srgbClr val="000000"/>
                </a:solidFill>
              </a:rPr>
              <a:t>Operating system failure can generate </a:t>
            </a:r>
            <a:r>
              <a:rPr lang="en-US" b="1" smtClean="0">
                <a:solidFill>
                  <a:srgbClr val="3366FF"/>
                </a:solidFill>
              </a:rPr>
              <a:t>crash dump</a:t>
            </a:r>
            <a:r>
              <a:rPr lang="en-US" smtClean="0">
                <a:solidFill>
                  <a:srgbClr val="3366FF"/>
                </a:solidFill>
              </a:rPr>
              <a:t> </a:t>
            </a:r>
            <a:r>
              <a:rPr lang="en-US" smtClean="0">
                <a:solidFill>
                  <a:srgbClr val="000000"/>
                </a:solidFill>
              </a:rPr>
              <a:t>file containing kernel memory</a:t>
            </a:r>
          </a:p>
          <a:p>
            <a:r>
              <a:rPr lang="en-US" smtClean="0">
                <a:solidFill>
                  <a:srgbClr val="000000"/>
                </a:solidFill>
              </a:rPr>
              <a:t>Beyond crashes, performance tuning can optimize system performance</a:t>
            </a:r>
          </a:p>
          <a:p>
            <a:r>
              <a:rPr lang="en-US" smtClean="0">
                <a:solidFill>
                  <a:srgbClr val="000000"/>
                </a:solidFill>
              </a:rPr>
              <a:t>Kernighan’s Law: </a:t>
            </a:r>
            <a:r>
              <a:rPr lang="en-US" smtClean="0"/>
              <a:t>“Debugging is twice as hard as writing the code in the first place. Therefore, if you write the code as cleverly as possible, you are, by definition, not smart enough to debug it.”</a:t>
            </a:r>
          </a:p>
          <a:p>
            <a:r>
              <a:rPr lang="en-US" smtClean="0">
                <a:solidFill>
                  <a:srgbClr val="000000"/>
                </a:solidFill>
              </a:rPr>
              <a:t>DTrace tool in Solaris, FreeBSD, Mac OS X allows live instrumentation on production systems</a:t>
            </a:r>
          </a:p>
          <a:p>
            <a:pPr lvl="1"/>
            <a:r>
              <a:rPr lang="en-US" b="1" smtClean="0">
                <a:solidFill>
                  <a:srgbClr val="3366FF"/>
                </a:solidFill>
              </a:rPr>
              <a:t>Probes </a:t>
            </a:r>
            <a:r>
              <a:rPr lang="en-US" smtClean="0">
                <a:solidFill>
                  <a:srgbClr val="000000"/>
                </a:solidFill>
              </a:rPr>
              <a:t>fire when code is executed, capturing state data and sending it to consumers of those probes </a:t>
            </a:r>
            <a:br>
              <a:rPr lang="en-US" smtClean="0">
                <a:solidFill>
                  <a:srgbClr val="000000"/>
                </a:solidFill>
              </a:rPr>
            </a:br>
            <a:endParaRPr lang="en-US" smtClean="0">
              <a:solidFill>
                <a:srgbClr val="000000"/>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a:xfrm>
            <a:off x="800100" y="277813"/>
            <a:ext cx="8229600" cy="576262"/>
          </a:xfrm>
        </p:spPr>
        <p:txBody>
          <a:bodyPr/>
          <a:lstStyle/>
          <a:p>
            <a:pPr eaLnBrk="1" hangingPunct="1"/>
            <a:r>
              <a:rPr lang="en-US" sz="3000" smtClean="0"/>
              <a:t>Solaris 10 dtrace Following System Call</a:t>
            </a:r>
          </a:p>
        </p:txBody>
      </p:sp>
      <p:pic>
        <p:nvPicPr>
          <p:cNvPr id="54275" name="Picture 3"/>
          <p:cNvPicPr>
            <a:picLocks noChangeAspect="1" noChangeArrowheads="1"/>
          </p:cNvPicPr>
          <p:nvPr/>
        </p:nvPicPr>
        <p:blipFill>
          <a:blip r:embed="rId3"/>
          <a:srcRect l="19221" t="1375" r="19221" b="2376"/>
          <a:stretch>
            <a:fillRect/>
          </a:stretch>
        </p:blipFill>
        <p:spPr bwMode="auto">
          <a:xfrm>
            <a:off x="2605088" y="1290638"/>
            <a:ext cx="4294187" cy="5033962"/>
          </a:xfrm>
          <a:prstGeom prst="rect">
            <a:avLst/>
          </a:prstGeom>
          <a:noFill/>
          <a:ln w="38100" cmpd="dbl">
            <a:solidFill>
              <a:schemeClr val="bg1"/>
            </a:solidFill>
            <a:miter lim="800000"/>
            <a:headEnd/>
            <a:tailEnd/>
          </a:ln>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a:xfrm>
            <a:off x="1108075" y="277813"/>
            <a:ext cx="7578725" cy="576262"/>
          </a:xfrm>
        </p:spPr>
        <p:txBody>
          <a:bodyPr/>
          <a:lstStyle/>
          <a:p>
            <a:pPr eaLnBrk="1" hangingPunct="1"/>
            <a:r>
              <a:rPr lang="en-US" smtClean="0"/>
              <a:t>Operating System Generation</a:t>
            </a:r>
          </a:p>
        </p:txBody>
      </p:sp>
      <p:sp>
        <p:nvSpPr>
          <p:cNvPr id="55299" name="Rectangle 3"/>
          <p:cNvSpPr>
            <a:spLocks noGrp="1" noChangeArrowheads="1"/>
          </p:cNvSpPr>
          <p:nvPr>
            <p:ph type="body" idx="1"/>
          </p:nvPr>
        </p:nvSpPr>
        <p:spPr>
          <a:xfrm>
            <a:off x="806450" y="1233488"/>
            <a:ext cx="7704138" cy="4530725"/>
          </a:xfrm>
        </p:spPr>
        <p:txBody>
          <a:bodyPr/>
          <a:lstStyle/>
          <a:p>
            <a:r>
              <a:rPr lang="en-US" smtClean="0"/>
              <a:t>Operating systems are designed to run on any of a class of machines; the system must be configured for each specific computer site</a:t>
            </a:r>
          </a:p>
          <a:p>
            <a:endParaRPr lang="en-US" smtClean="0"/>
          </a:p>
          <a:p>
            <a:r>
              <a:rPr lang="en-US" smtClean="0"/>
              <a:t>SYSGEN program obtains information concerning the specific configuration of the hardware system</a:t>
            </a:r>
          </a:p>
          <a:p>
            <a:endParaRPr lang="en-US" smtClean="0"/>
          </a:p>
          <a:p>
            <a:r>
              <a:rPr lang="en-US" i="1" smtClean="0"/>
              <a:t>Booting</a:t>
            </a:r>
            <a:r>
              <a:rPr lang="en-US" smtClean="0"/>
              <a:t> – starting a computer by loading the kernel</a:t>
            </a:r>
          </a:p>
          <a:p>
            <a:endParaRPr lang="en-US" smtClean="0"/>
          </a:p>
          <a:p>
            <a:r>
              <a:rPr lang="en-US" i="1" smtClean="0"/>
              <a:t>Bootstrap program</a:t>
            </a:r>
            <a:r>
              <a:rPr lang="en-US" smtClean="0"/>
              <a:t> – code stored in ROM that is able to locate the kernel, load it into memory, and start its execution</a:t>
            </a:r>
          </a:p>
          <a:p>
            <a:pPr>
              <a:buFont typeface="Monotype Sorts" charset="2"/>
              <a:buNone/>
            </a:pPr>
            <a:endParaRPr lang="en-US" smtClean="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p:txBody>
          <a:bodyPr/>
          <a:lstStyle/>
          <a:p>
            <a:pPr eaLnBrk="1" hangingPunct="1"/>
            <a:r>
              <a:rPr lang="en-US" smtClean="0"/>
              <a:t>System Boot</a:t>
            </a:r>
          </a:p>
        </p:txBody>
      </p:sp>
      <p:sp>
        <p:nvSpPr>
          <p:cNvPr id="56323" name="Rectangle 3"/>
          <p:cNvSpPr>
            <a:spLocks noGrp="1" noChangeArrowheads="1"/>
          </p:cNvSpPr>
          <p:nvPr>
            <p:ph type="body" idx="1"/>
          </p:nvPr>
        </p:nvSpPr>
        <p:spPr>
          <a:xfrm>
            <a:off x="806450" y="1233488"/>
            <a:ext cx="7567613" cy="4530725"/>
          </a:xfrm>
        </p:spPr>
        <p:txBody>
          <a:bodyPr/>
          <a:lstStyle/>
          <a:p>
            <a:r>
              <a:rPr lang="en-US" smtClean="0"/>
              <a:t>Operating system must be made available to hardware so hardware can start it</a:t>
            </a:r>
          </a:p>
          <a:p>
            <a:pPr lvl="1"/>
            <a:r>
              <a:rPr lang="en-US" smtClean="0"/>
              <a:t>Small piece of code – </a:t>
            </a:r>
            <a:r>
              <a:rPr lang="en-US" b="1" smtClean="0"/>
              <a:t>bootstrap loader</a:t>
            </a:r>
            <a:r>
              <a:rPr lang="en-US" smtClean="0"/>
              <a:t>, locates the kernel, loads it into memory, and starts it</a:t>
            </a:r>
          </a:p>
          <a:p>
            <a:pPr lvl="1"/>
            <a:r>
              <a:rPr lang="en-US" smtClean="0"/>
              <a:t>Sometimes two-step process where </a:t>
            </a:r>
            <a:r>
              <a:rPr lang="en-US" b="1" smtClean="0"/>
              <a:t>boot block</a:t>
            </a:r>
            <a:r>
              <a:rPr lang="en-US" smtClean="0"/>
              <a:t> at fixed location loads bootstrap loader</a:t>
            </a:r>
          </a:p>
          <a:p>
            <a:pPr lvl="1"/>
            <a:r>
              <a:rPr lang="en-US" smtClean="0"/>
              <a:t>When power initialized on system, execution starts at a fixed memory location</a:t>
            </a:r>
          </a:p>
          <a:p>
            <a:pPr lvl="2"/>
            <a:r>
              <a:rPr lang="en-US" smtClean="0"/>
              <a:t>Firmware used to hold initial boot code</a:t>
            </a:r>
          </a:p>
          <a:p>
            <a:endParaRPr lang="en-US" smtClean="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ctrTitle"/>
          </p:nvPr>
        </p:nvSpPr>
        <p:spPr/>
        <p:txBody>
          <a:bodyPr/>
          <a:lstStyle/>
          <a:p>
            <a:pPr eaLnBrk="1" hangingPunct="1"/>
            <a:r>
              <a:rPr lang="en-US" smtClean="0"/>
              <a:t>End of Chapter 2</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1003300" y="277813"/>
            <a:ext cx="7812088" cy="576262"/>
          </a:xfrm>
        </p:spPr>
        <p:txBody>
          <a:bodyPr/>
          <a:lstStyle/>
          <a:p>
            <a:pPr eaLnBrk="1" hangingPunct="1"/>
            <a:r>
              <a:rPr lang="en-US" smtClean="0"/>
              <a:t>Operating System Services (Cont.)</a:t>
            </a:r>
          </a:p>
        </p:txBody>
      </p:sp>
      <p:sp>
        <p:nvSpPr>
          <p:cNvPr id="8195" name="Rectangle 3"/>
          <p:cNvSpPr>
            <a:spLocks noGrp="1" noChangeArrowheads="1"/>
          </p:cNvSpPr>
          <p:nvPr>
            <p:ph type="body" idx="1"/>
          </p:nvPr>
        </p:nvSpPr>
        <p:spPr>
          <a:xfrm>
            <a:off x="742950" y="1319213"/>
            <a:ext cx="7700963" cy="4513262"/>
          </a:xfrm>
        </p:spPr>
        <p:txBody>
          <a:bodyPr/>
          <a:lstStyle/>
          <a:p>
            <a:pPr>
              <a:lnSpc>
                <a:spcPct val="90000"/>
              </a:lnSpc>
            </a:pPr>
            <a:r>
              <a:rPr lang="en-US" sz="1600" smtClean="0"/>
              <a:t>Another set of OS functions exists for ensuring the efficient operation of the system itself via resource sharing</a:t>
            </a:r>
          </a:p>
          <a:p>
            <a:pPr lvl="1">
              <a:lnSpc>
                <a:spcPct val="90000"/>
              </a:lnSpc>
            </a:pPr>
            <a:r>
              <a:rPr lang="en-US" sz="1600" b="1" smtClean="0"/>
              <a:t>Resource allocation - </a:t>
            </a:r>
            <a:r>
              <a:rPr lang="en-US" sz="1600" smtClean="0"/>
              <a:t>When  multiple users or multiple jobs running concurrently, resources must be allocated to each of them</a:t>
            </a:r>
          </a:p>
          <a:p>
            <a:pPr lvl="2">
              <a:lnSpc>
                <a:spcPct val="90000"/>
              </a:lnSpc>
            </a:pPr>
            <a:r>
              <a:rPr lang="en-US" sz="1600" smtClean="0"/>
              <a:t>Many types of resources -  Some (such as CPU cycles, main memory, and file storage) may have special allocation code, others (such as I/O devices) may have general request and release code</a:t>
            </a:r>
          </a:p>
          <a:p>
            <a:pPr lvl="1">
              <a:lnSpc>
                <a:spcPct val="90000"/>
              </a:lnSpc>
            </a:pPr>
            <a:r>
              <a:rPr lang="en-US" sz="1600" b="1" smtClean="0"/>
              <a:t>Accounting -</a:t>
            </a:r>
            <a:r>
              <a:rPr lang="en-US" sz="1600" smtClean="0"/>
              <a:t> To keep track of which users use how much and what kinds of computer resources</a:t>
            </a:r>
          </a:p>
          <a:p>
            <a:pPr lvl="1">
              <a:lnSpc>
                <a:spcPct val="90000"/>
              </a:lnSpc>
            </a:pPr>
            <a:r>
              <a:rPr lang="en-US" sz="1600" b="1" smtClean="0"/>
              <a:t>Protection and security - </a:t>
            </a:r>
            <a:r>
              <a:rPr lang="en-US" sz="1600" smtClean="0"/>
              <a:t>The owners of information stored in a multiuser or networked computer system may want to control use of that information, concurrent processes should not interfere with each other</a:t>
            </a:r>
          </a:p>
          <a:p>
            <a:pPr lvl="2">
              <a:lnSpc>
                <a:spcPct val="90000"/>
              </a:lnSpc>
            </a:pPr>
            <a:r>
              <a:rPr lang="en-US" sz="1600" b="1" smtClean="0"/>
              <a:t>Protection</a:t>
            </a:r>
            <a:r>
              <a:rPr lang="en-US" sz="1600" smtClean="0"/>
              <a:t> involves ensuring that all access to system resources is controlled</a:t>
            </a:r>
          </a:p>
          <a:p>
            <a:pPr lvl="2">
              <a:lnSpc>
                <a:spcPct val="90000"/>
              </a:lnSpc>
            </a:pPr>
            <a:r>
              <a:rPr lang="en-US" sz="1600" b="1" smtClean="0"/>
              <a:t>Security</a:t>
            </a:r>
            <a:r>
              <a:rPr lang="en-US" sz="1600" smtClean="0"/>
              <a:t> of the system from outsiders requires user authentication, extends to defending external I/O devices from invalid access attempts</a:t>
            </a:r>
          </a:p>
          <a:p>
            <a:pPr lvl="2">
              <a:lnSpc>
                <a:spcPct val="90000"/>
              </a:lnSpc>
            </a:pPr>
            <a:r>
              <a:rPr lang="en-US" sz="1600" smtClean="0"/>
              <a:t>If a system is to be protected and secure, precautions must be instituted throughout it. A chain is only as strong as its weakest link.</a:t>
            </a:r>
          </a:p>
          <a:p>
            <a:pPr>
              <a:lnSpc>
                <a:spcPct val="90000"/>
              </a:lnSpc>
            </a:pPr>
            <a:endParaRPr lang="en-US" sz="1600" smtClean="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a:xfrm>
            <a:off x="814388" y="277813"/>
            <a:ext cx="8229600" cy="576262"/>
          </a:xfrm>
        </p:spPr>
        <p:txBody>
          <a:bodyPr/>
          <a:lstStyle/>
          <a:p>
            <a:pPr eaLnBrk="1" hangingPunct="1"/>
            <a:r>
              <a:rPr lang="en-US" smtClean="0"/>
              <a:t>A View of Operating System Services</a:t>
            </a:r>
          </a:p>
        </p:txBody>
      </p:sp>
      <p:pic>
        <p:nvPicPr>
          <p:cNvPr id="9219" name="Picture 4" descr="2"/>
          <p:cNvPicPr>
            <a:picLocks noChangeAspect="1" noChangeArrowheads="1"/>
          </p:cNvPicPr>
          <p:nvPr/>
        </p:nvPicPr>
        <p:blipFill>
          <a:blip r:embed="rId3"/>
          <a:srcRect/>
          <a:stretch>
            <a:fillRect/>
          </a:stretch>
        </p:blipFill>
        <p:spPr bwMode="auto">
          <a:xfrm>
            <a:off x="917575" y="1601788"/>
            <a:ext cx="7218363" cy="36036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xfrm>
            <a:off x="857250" y="277813"/>
            <a:ext cx="8229600" cy="576262"/>
          </a:xfrm>
        </p:spPr>
        <p:txBody>
          <a:bodyPr/>
          <a:lstStyle/>
          <a:p>
            <a:pPr eaLnBrk="1" hangingPunct="1"/>
            <a:r>
              <a:rPr lang="en-US" smtClean="0"/>
              <a:t>User Operating System Interface - CLI</a:t>
            </a:r>
          </a:p>
        </p:txBody>
      </p:sp>
      <p:sp>
        <p:nvSpPr>
          <p:cNvPr id="10243" name="Rectangle 3"/>
          <p:cNvSpPr>
            <a:spLocks noGrp="1" noChangeArrowheads="1"/>
          </p:cNvSpPr>
          <p:nvPr>
            <p:ph type="body" idx="1"/>
          </p:nvPr>
        </p:nvSpPr>
        <p:spPr>
          <a:xfrm>
            <a:off x="730250" y="1349375"/>
            <a:ext cx="7761288" cy="4483100"/>
          </a:xfrm>
        </p:spPr>
        <p:txBody>
          <a:bodyPr/>
          <a:lstStyle/>
          <a:p>
            <a:r>
              <a:rPr lang="en-US" smtClean="0"/>
              <a:t>Command Line Interface (CLI) or </a:t>
            </a:r>
            <a:r>
              <a:rPr lang="en-US" b="1" smtClean="0">
                <a:solidFill>
                  <a:srgbClr val="3366FF"/>
                </a:solidFill>
              </a:rPr>
              <a:t>command interpreter</a:t>
            </a:r>
            <a:r>
              <a:rPr lang="en-US" smtClean="0">
                <a:solidFill>
                  <a:srgbClr val="3366FF"/>
                </a:solidFill>
              </a:rPr>
              <a:t> </a:t>
            </a:r>
            <a:r>
              <a:rPr lang="en-US" smtClean="0"/>
              <a:t>allows direct command entry</a:t>
            </a:r>
          </a:p>
          <a:p>
            <a:pPr lvl="2"/>
            <a:r>
              <a:rPr lang="en-US" smtClean="0"/>
              <a:t>Sometimes implemented in kernel, sometimes by systems program</a:t>
            </a:r>
          </a:p>
          <a:p>
            <a:pPr lvl="2"/>
            <a:r>
              <a:rPr lang="en-US" smtClean="0"/>
              <a:t>Sometimes multiple flavors implemented – </a:t>
            </a:r>
            <a:r>
              <a:rPr lang="en-US" b="1" smtClean="0">
                <a:solidFill>
                  <a:srgbClr val="3366FF"/>
                </a:solidFill>
              </a:rPr>
              <a:t>shells</a:t>
            </a:r>
          </a:p>
          <a:p>
            <a:pPr lvl="2"/>
            <a:r>
              <a:rPr lang="en-US" smtClean="0"/>
              <a:t>Primarily fetches a command from user and executes it</a:t>
            </a:r>
          </a:p>
          <a:p>
            <a:pPr lvl="3"/>
            <a:r>
              <a:rPr lang="en-US" smtClean="0"/>
              <a:t>Sometimes commands built-in, sometimes just names of programs</a:t>
            </a:r>
          </a:p>
          <a:p>
            <a:pPr lvl="4"/>
            <a:r>
              <a:rPr lang="en-US" smtClean="0"/>
              <a:t>If the latter, adding new features doesn’t require shell modification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a:xfrm>
            <a:off x="885825" y="277813"/>
            <a:ext cx="8229600" cy="576262"/>
          </a:xfrm>
        </p:spPr>
        <p:txBody>
          <a:bodyPr/>
          <a:lstStyle/>
          <a:p>
            <a:pPr eaLnBrk="1" hangingPunct="1"/>
            <a:r>
              <a:rPr lang="en-US" sz="3000" smtClean="0"/>
              <a:t>User Operating System Interface - GUI</a:t>
            </a:r>
          </a:p>
        </p:txBody>
      </p:sp>
      <p:sp>
        <p:nvSpPr>
          <p:cNvPr id="11267" name="Rectangle 3"/>
          <p:cNvSpPr>
            <a:spLocks noGrp="1" noChangeArrowheads="1"/>
          </p:cNvSpPr>
          <p:nvPr>
            <p:ph type="body" idx="1"/>
          </p:nvPr>
        </p:nvSpPr>
        <p:spPr/>
        <p:txBody>
          <a:bodyPr/>
          <a:lstStyle/>
          <a:p>
            <a:r>
              <a:rPr lang="en-US" smtClean="0"/>
              <a:t>User-friendly </a:t>
            </a:r>
            <a:r>
              <a:rPr lang="en-US" b="1" smtClean="0">
                <a:solidFill>
                  <a:srgbClr val="3366FF"/>
                </a:solidFill>
              </a:rPr>
              <a:t>desktop</a:t>
            </a:r>
            <a:r>
              <a:rPr lang="en-US" smtClean="0"/>
              <a:t> metaphor interface</a:t>
            </a:r>
          </a:p>
          <a:p>
            <a:pPr lvl="1"/>
            <a:r>
              <a:rPr lang="en-US" smtClean="0"/>
              <a:t>Usually mouse, keyboard, and monitor</a:t>
            </a:r>
          </a:p>
          <a:p>
            <a:pPr lvl="1"/>
            <a:r>
              <a:rPr lang="en-US" b="1" smtClean="0">
                <a:solidFill>
                  <a:srgbClr val="3366FF"/>
                </a:solidFill>
              </a:rPr>
              <a:t>Icons</a:t>
            </a:r>
            <a:r>
              <a:rPr lang="en-US" smtClean="0"/>
              <a:t> represent files, programs, actions, etc</a:t>
            </a:r>
          </a:p>
          <a:p>
            <a:pPr lvl="1"/>
            <a:r>
              <a:rPr lang="en-US" smtClean="0"/>
              <a:t>Various mouse buttons over objects in the interface cause various actions (provide information, options, execute function, open directory (known as a </a:t>
            </a:r>
            <a:r>
              <a:rPr lang="en-US" b="1" smtClean="0">
                <a:solidFill>
                  <a:srgbClr val="3366FF"/>
                </a:solidFill>
              </a:rPr>
              <a:t>folder</a:t>
            </a:r>
            <a:r>
              <a:rPr lang="en-US" smtClean="0"/>
              <a:t>)</a:t>
            </a:r>
          </a:p>
          <a:p>
            <a:pPr lvl="1"/>
            <a:r>
              <a:rPr lang="en-US" smtClean="0"/>
              <a:t>Invented at Xerox PARC</a:t>
            </a:r>
          </a:p>
          <a:p>
            <a:pPr lvl="1"/>
            <a:endParaRPr lang="en-US" smtClean="0"/>
          </a:p>
          <a:p>
            <a:r>
              <a:rPr lang="en-US" smtClean="0"/>
              <a:t>Many systems now include both CLI and GUI interfaces</a:t>
            </a:r>
          </a:p>
          <a:p>
            <a:pPr lvl="1"/>
            <a:r>
              <a:rPr lang="en-US" smtClean="0"/>
              <a:t>Microsoft Windows is GUI with CLI “command” shell</a:t>
            </a:r>
          </a:p>
          <a:p>
            <a:pPr lvl="1"/>
            <a:r>
              <a:rPr lang="en-US" smtClean="0"/>
              <a:t>Apple Mac OS X as “Aqua” GUI interface with UNIX kernel underneath and shells available</a:t>
            </a:r>
          </a:p>
          <a:p>
            <a:pPr lvl="1"/>
            <a:r>
              <a:rPr lang="en-US" smtClean="0"/>
              <a:t>Solaris is CLI with optional GUI interfaces (Java Desktop, KDE)</a:t>
            </a:r>
          </a:p>
          <a:p>
            <a:pPr lvl="1"/>
            <a:endParaRPr lang="en-US" smtClean="0"/>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7652</TotalTime>
  <Words>2603</Words>
  <Application>Microsoft Office PowerPoint</Application>
  <PresentationFormat>On-screen Show (4:3)</PresentationFormat>
  <Paragraphs>379</Paragraphs>
  <Slides>54</Slides>
  <Notes>51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54</vt:i4>
      </vt:variant>
    </vt:vector>
  </HeadingPairs>
  <TitlesOfParts>
    <vt:vector size="62" baseType="lpstr">
      <vt:lpstr>Verdana</vt:lpstr>
      <vt:lpstr>ＭＳ Ｐゴシック</vt:lpstr>
      <vt:lpstr>Arial</vt:lpstr>
      <vt:lpstr>Helvetica</vt:lpstr>
      <vt:lpstr>Monotype Sorts</vt:lpstr>
      <vt:lpstr>Webdings</vt:lpstr>
      <vt:lpstr>Times New Roman</vt:lpstr>
      <vt:lpstr>os-8</vt:lpstr>
      <vt:lpstr>Chapter 2:  Operating-System Structures</vt:lpstr>
      <vt:lpstr>Chapter 2:  Operating-System Structures</vt:lpstr>
      <vt:lpstr>Objectives</vt:lpstr>
      <vt:lpstr>Operating System Services</vt:lpstr>
      <vt:lpstr>Operating System Services (Cont.)</vt:lpstr>
      <vt:lpstr>Operating System Services (Cont.)</vt:lpstr>
      <vt:lpstr>A View of Operating System Services</vt:lpstr>
      <vt:lpstr>User Operating System Interface - CLI</vt:lpstr>
      <vt:lpstr>User Operating System Interface - GUI</vt:lpstr>
      <vt:lpstr>Bourne Shell Command Interpreter</vt:lpstr>
      <vt:lpstr>The Mac OS X GUI</vt:lpstr>
      <vt:lpstr>System Calls</vt:lpstr>
      <vt:lpstr>Example of System Calls</vt:lpstr>
      <vt:lpstr>Example of Standard API</vt:lpstr>
      <vt:lpstr>System Call Implementation</vt:lpstr>
      <vt:lpstr>API – System Call – OS Relationship</vt:lpstr>
      <vt:lpstr>Standard C Library Example</vt:lpstr>
      <vt:lpstr>System Call Parameter Passing</vt:lpstr>
      <vt:lpstr>Parameter Passing via Table</vt:lpstr>
      <vt:lpstr>Types of System Calls</vt:lpstr>
      <vt:lpstr>Types of System Calls (Cont.)</vt:lpstr>
      <vt:lpstr>Examples of Windows and  Unix System Calls</vt:lpstr>
      <vt:lpstr>Example: MS-DOS</vt:lpstr>
      <vt:lpstr>MS-DOS execution</vt:lpstr>
      <vt:lpstr>Example: FreeBSD</vt:lpstr>
      <vt:lpstr>FreeBSD Running Multiple Programs</vt:lpstr>
      <vt:lpstr>System Programs</vt:lpstr>
      <vt:lpstr>System Programs</vt:lpstr>
      <vt:lpstr>System Programs (Cont.)</vt:lpstr>
      <vt:lpstr>Operating System Design  and Implementation</vt:lpstr>
      <vt:lpstr>Operating System Design and  Implementation (Cont.)</vt:lpstr>
      <vt:lpstr>Simple Structure </vt:lpstr>
      <vt:lpstr>MS-DOS Layer Structure</vt:lpstr>
      <vt:lpstr>Layered Approach</vt:lpstr>
      <vt:lpstr>Traditional UNIX System Structure</vt:lpstr>
      <vt:lpstr>UNIX</vt:lpstr>
      <vt:lpstr>Layered Operating System</vt:lpstr>
      <vt:lpstr>Microkernel System Structure </vt:lpstr>
      <vt:lpstr>Mac OS X Structure</vt:lpstr>
      <vt:lpstr>Modules</vt:lpstr>
      <vt:lpstr>Solaris Modular Approach</vt:lpstr>
      <vt:lpstr>Virtual Machines</vt:lpstr>
      <vt:lpstr>Virtual Machines History and Benefits</vt:lpstr>
      <vt:lpstr>Virtual Machines (Cont.)</vt:lpstr>
      <vt:lpstr>Para-virtualization</vt:lpstr>
      <vt:lpstr>Virtualization Implementation</vt:lpstr>
      <vt:lpstr>Solaris 10 with Two Containers</vt:lpstr>
      <vt:lpstr>VMware Architecture</vt:lpstr>
      <vt:lpstr>The Java Virtual Machine</vt:lpstr>
      <vt:lpstr>Operating-System Debugging</vt:lpstr>
      <vt:lpstr>Solaris 10 dtrace Following System Call</vt:lpstr>
      <vt:lpstr>Operating System Generation</vt:lpstr>
      <vt:lpstr>System Boot</vt:lpstr>
      <vt:lpstr>End of Chapter 2</vt:lpstr>
    </vt:vector>
  </TitlesOfParts>
  <Company>Lucent Technologies</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Silberschatz, Avi</cp:lastModifiedBy>
  <cp:revision>130</cp:revision>
  <cp:lastPrinted>2001-06-14T13:58:17Z</cp:lastPrinted>
  <dcterms:created xsi:type="dcterms:W3CDTF">2011-01-13T23:43:38Z</dcterms:created>
  <dcterms:modified xsi:type="dcterms:W3CDTF">2012-04-05T13:50:08Z</dcterms:modified>
</cp:coreProperties>
</file>

<file path=docProps/thumbnail.jpeg>
</file>